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53"/>
  </p:notesMasterIdLst>
  <p:sldIdLst>
    <p:sldId id="256" r:id="rId3"/>
    <p:sldId id="31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0" r:id="rId23"/>
    <p:sldId id="281" r:id="rId24"/>
    <p:sldId id="278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10" r:id="rId51"/>
    <p:sldId id="25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0CF0A3-ED86-88F2-8094-7E6451E46119}" v="27" dt="2023-05-11T14:36:47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855" autoAdjust="0"/>
  </p:normalViewPr>
  <p:slideViewPr>
    <p:cSldViewPr>
      <p:cViewPr varScale="1">
        <p:scale>
          <a:sx n="136" d="100"/>
          <a:sy n="136" d="100"/>
        </p:scale>
        <p:origin x="118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Brown" userId="de4355ee-7296-4195-ba97-c8dead83c87d" providerId="ADAL" clId="{5993EC4F-502D-41AD-A646-C1B8FF889EA8}"/>
    <pc:docChg chg="undo custSel addSld delSld modSld sldOrd addMainMaster delMainMaster modMainMaster">
      <pc:chgData name="Bob Brown" userId="de4355ee-7296-4195-ba97-c8dead83c87d" providerId="ADAL" clId="{5993EC4F-502D-41AD-A646-C1B8FF889EA8}" dt="2023-02-08T22:32:29.995" v="4516" actId="20577"/>
      <pc:docMkLst>
        <pc:docMk/>
      </pc:docMkLst>
      <pc:sldChg chg="addSp delSp modSp mod modTransition modAnim modNotesTx">
        <pc:chgData name="Bob Brown" userId="de4355ee-7296-4195-ba97-c8dead83c87d" providerId="ADAL" clId="{5993EC4F-502D-41AD-A646-C1B8FF889EA8}" dt="2023-02-08T22:32:29.995" v="4516" actId="20577"/>
        <pc:sldMkLst>
          <pc:docMk/>
          <pc:sldMk cId="3095576246" sldId="256"/>
        </pc:sldMkLst>
        <pc:spChg chg="mod">
          <ac:chgData name="Bob Brown" userId="de4355ee-7296-4195-ba97-c8dead83c87d" providerId="ADAL" clId="{5993EC4F-502D-41AD-A646-C1B8FF889EA8}" dt="2022-12-18T22:05:10.174" v="181" actId="20577"/>
          <ac:spMkLst>
            <pc:docMk/>
            <pc:sldMk cId="3095576246" sldId="256"/>
            <ac:spMk id="3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09T23:27:52.731" v="268"/>
          <ac:spMkLst>
            <pc:docMk/>
            <pc:sldMk cId="3095576246" sldId="256"/>
            <ac:spMk id="6" creationId="{107A5577-DE1C-FB9B-229F-1F5897A27857}"/>
          </ac:spMkLst>
        </pc:spChg>
        <pc:spChg chg="mod">
          <ac:chgData name="Bob Brown" userId="de4355ee-7296-4195-ba97-c8dead83c87d" providerId="ADAL" clId="{5993EC4F-502D-41AD-A646-C1B8FF889EA8}" dt="2023-01-13T23:23:05.225" v="2567"/>
          <ac:spMkLst>
            <pc:docMk/>
            <pc:sldMk cId="3095576246" sldId="256"/>
            <ac:spMk id="6" creationId="{481AF1F9-0D33-5716-8249-6680DA42639E}"/>
          </ac:spMkLst>
        </pc:spChg>
        <pc:spChg chg="mod">
          <ac:chgData name="Bob Brown" userId="de4355ee-7296-4195-ba97-c8dead83c87d" providerId="ADAL" clId="{5993EC4F-502D-41AD-A646-C1B8FF889EA8}" dt="2023-01-14T19:26:59.924" v="2629"/>
          <ac:spMkLst>
            <pc:docMk/>
            <pc:sldMk cId="3095576246" sldId="256"/>
            <ac:spMk id="6" creationId="{5B2DF281-4D3E-5ECC-462D-910DE4A218A4}"/>
          </ac:spMkLst>
        </pc:spChg>
        <pc:grpChg chg="add mod">
          <ac:chgData name="Bob Brown" userId="de4355ee-7296-4195-ba97-c8dead83c87d" providerId="ADAL" clId="{5993EC4F-502D-41AD-A646-C1B8FF889EA8}" dt="2023-01-14T19:27:08.679" v="2630" actId="1076"/>
          <ac:grpSpMkLst>
            <pc:docMk/>
            <pc:sldMk cId="3095576246" sldId="256"/>
            <ac:grpSpMk id="4" creationId="{5197BE28-F75E-805F-B187-06A85233A606}"/>
          </ac:grpSpMkLst>
        </pc:grpChg>
        <pc:grpChg chg="add del mod">
          <ac:chgData name="Bob Brown" userId="de4355ee-7296-4195-ba97-c8dead83c87d" providerId="ADAL" clId="{5993EC4F-502D-41AD-A646-C1B8FF889EA8}" dt="2023-01-13T23:22:20.666" v="2566" actId="21"/>
          <ac:grpSpMkLst>
            <pc:docMk/>
            <pc:sldMk cId="3095576246" sldId="256"/>
            <ac:grpSpMk id="4" creationId="{525FB982-9326-4E76-3438-6BBA63D1681E}"/>
          </ac:grpSpMkLst>
        </pc:grpChg>
        <pc:grpChg chg="add del mod">
          <ac:chgData name="Bob Brown" userId="de4355ee-7296-4195-ba97-c8dead83c87d" providerId="ADAL" clId="{5993EC4F-502D-41AD-A646-C1B8FF889EA8}" dt="2023-01-14T19:18:29.396" v="2628" actId="478"/>
          <ac:grpSpMkLst>
            <pc:docMk/>
            <pc:sldMk cId="3095576246" sldId="256"/>
            <ac:grpSpMk id="4" creationId="{F4B4318C-8C4E-E2D4-B8C8-47F8FBBF6E7B}"/>
          </ac:grpSpMkLst>
        </pc:grpChg>
        <pc:picChg chg="mod">
          <ac:chgData name="Bob Brown" userId="de4355ee-7296-4195-ba97-c8dead83c87d" providerId="ADAL" clId="{5993EC4F-502D-41AD-A646-C1B8FF889EA8}" dt="2023-01-13T23:23:05.225" v="2567"/>
          <ac:picMkLst>
            <pc:docMk/>
            <pc:sldMk cId="3095576246" sldId="256"/>
            <ac:picMk id="5" creationId="{74311674-90F4-8C05-1CC5-221CCD3CB29A}"/>
          </ac:picMkLst>
        </pc:picChg>
        <pc:picChg chg="mod">
          <ac:chgData name="Bob Brown" userId="de4355ee-7296-4195-ba97-c8dead83c87d" providerId="ADAL" clId="{5993EC4F-502D-41AD-A646-C1B8FF889EA8}" dt="2023-01-14T19:26:59.924" v="2629"/>
          <ac:picMkLst>
            <pc:docMk/>
            <pc:sldMk cId="3095576246" sldId="256"/>
            <ac:picMk id="5" creationId="{A021B13E-AD0A-F74A-68E4-C2747C6D18A8}"/>
          </ac:picMkLst>
        </pc:picChg>
        <pc:picChg chg="mod">
          <ac:chgData name="Bob Brown" userId="de4355ee-7296-4195-ba97-c8dead83c87d" providerId="ADAL" clId="{5993EC4F-502D-41AD-A646-C1B8FF889EA8}" dt="2023-01-09T23:27:52.731" v="268"/>
          <ac:picMkLst>
            <pc:docMk/>
            <pc:sldMk cId="3095576246" sldId="256"/>
            <ac:picMk id="5" creationId="{FB3B6CD6-E2AC-E849-EFE0-CB9635EEDD54}"/>
          </ac:picMkLst>
        </pc:pic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3095576246" sldId="256"/>
            <ac:picMk id="9" creationId="{1457AEBB-EA4C-17C9-6D83-06E8C6F571D4}"/>
          </ac:picMkLst>
        </pc:picChg>
      </pc:sldChg>
      <pc:sldChg chg="delSp modSp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2130795793" sldId="257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2130795793" sldId="257"/>
            <ac:picMk id="3" creationId="{02E7BE7F-2687-E7DB-4EFC-55AB5B21D078}"/>
          </ac:picMkLst>
        </pc:picChg>
      </pc:sldChg>
      <pc:sldChg chg="modSp add del mod">
        <pc:chgData name="Bob Brown" userId="de4355ee-7296-4195-ba97-c8dead83c87d" providerId="ADAL" clId="{5993EC4F-502D-41AD-A646-C1B8FF889EA8}" dt="2023-01-14T19:14:53.967" v="2624" actId="47"/>
        <pc:sldMkLst>
          <pc:docMk/>
          <pc:sldMk cId="1757250430" sldId="258"/>
        </pc:sldMkLst>
        <pc:spChg chg="mod">
          <ac:chgData name="Bob Brown" userId="de4355ee-7296-4195-ba97-c8dead83c87d" providerId="ADAL" clId="{5993EC4F-502D-41AD-A646-C1B8FF889EA8}" dt="2022-12-18T21:57:31.763" v="5" actId="27636"/>
          <ac:spMkLst>
            <pc:docMk/>
            <pc:sldMk cId="1757250430" sldId="258"/>
            <ac:spMk id="3" creationId="{00000000-0000-0000-0000-000000000000}"/>
          </ac:spMkLst>
        </pc:sp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2863838643" sldId="259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2863838643" sldId="259"/>
            <ac:picMk id="3" creationId="{56097F4B-FE69-2EF7-7C5A-7AAC88EA674E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474526896" sldId="260"/>
        </pc:sldMkLst>
        <pc:spChg chg="mod">
          <ac:chgData name="Bob Brown" userId="de4355ee-7296-4195-ba97-c8dead83c87d" providerId="ADAL" clId="{5993EC4F-502D-41AD-A646-C1B8FF889EA8}" dt="2023-01-13T23:03:11.263" v="638" actId="962"/>
          <ac:spMkLst>
            <pc:docMk/>
            <pc:sldMk cId="474526896" sldId="260"/>
            <ac:spMk id="4099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3T23:01:36.085" v="337" actId="962"/>
          <ac:spMkLst>
            <pc:docMk/>
            <pc:sldMk cId="474526896" sldId="260"/>
            <ac:spMk id="4101" creationId="{00000000-0000-0000-0000-000000000000}"/>
          </ac:spMkLst>
        </pc:s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474526896" sldId="260"/>
            <ac:picMk id="3" creationId="{38AEC693-05E3-0C60-B9F1-5B050D7DCB14}"/>
          </ac:picMkLst>
        </pc:picChg>
        <pc:picChg chg="mod">
          <ac:chgData name="Bob Brown" userId="de4355ee-7296-4195-ba97-c8dead83c87d" providerId="ADAL" clId="{5993EC4F-502D-41AD-A646-C1B8FF889EA8}" dt="2023-01-13T23:02:11.631" v="447" actId="962"/>
          <ac:picMkLst>
            <pc:docMk/>
            <pc:sldMk cId="474526896" sldId="260"/>
            <ac:picMk id="5" creationId="{00000000-0000-0000-0000-000000000000}"/>
          </ac:picMkLst>
        </pc:picChg>
        <pc:picChg chg="mod">
          <ac:chgData name="Bob Brown" userId="de4355ee-7296-4195-ba97-c8dead83c87d" providerId="ADAL" clId="{5993EC4F-502D-41AD-A646-C1B8FF889EA8}" dt="2023-01-13T23:03:18.631" v="648" actId="962"/>
          <ac:picMkLst>
            <pc:docMk/>
            <pc:sldMk cId="474526896" sldId="260"/>
            <ac:picMk id="7" creationId="{00000000-0000-0000-0000-000000000000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1614077043" sldId="261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1614077043" sldId="261"/>
            <ac:picMk id="3" creationId="{E5C97E47-BE99-28FD-88AE-C4F1358064E1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1998808467" sldId="262"/>
        </pc:sldMkLst>
        <pc:spChg chg="mod">
          <ac:chgData name="Bob Brown" userId="de4355ee-7296-4195-ba97-c8dead83c87d" providerId="ADAL" clId="{5993EC4F-502D-41AD-A646-C1B8FF889EA8}" dt="2023-01-13T23:04:12.856" v="757" actId="962"/>
          <ac:spMkLst>
            <pc:docMk/>
            <pc:sldMk cId="1998808467" sldId="262"/>
            <ac:spMk id="6147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3T23:03:36.036" v="649" actId="962"/>
          <ac:spMkLst>
            <pc:docMk/>
            <pc:sldMk cId="1998808467" sldId="262"/>
            <ac:spMk id="6148" creationId="{00000000-0000-0000-0000-000000000000}"/>
          </ac:spMkLst>
        </pc:s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1998808467" sldId="262"/>
            <ac:picMk id="3" creationId="{B1EF1F1F-5D1C-89D7-0C6D-9D929A4E3822}"/>
          </ac:picMkLst>
        </pc:picChg>
        <pc:picChg chg="mod">
          <ac:chgData name="Bob Brown" userId="de4355ee-7296-4195-ba97-c8dead83c87d" providerId="ADAL" clId="{5993EC4F-502D-41AD-A646-C1B8FF889EA8}" dt="2023-01-13T23:03:57.455" v="701" actId="962"/>
          <ac:picMkLst>
            <pc:docMk/>
            <pc:sldMk cId="1998808467" sldId="262"/>
            <ac:picMk id="12" creationId="{00000000-0000-0000-0000-000000000000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2259786050" sldId="263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2259786050" sldId="263"/>
            <ac:picMk id="3" creationId="{3D32ECA2-3862-F237-6610-96529AE756F6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3375475556" sldId="264"/>
        </pc:sldMkLst>
        <pc:spChg chg="mod">
          <ac:chgData name="Bob Brown" userId="de4355ee-7296-4195-ba97-c8dead83c87d" providerId="ADAL" clId="{5993EC4F-502D-41AD-A646-C1B8FF889EA8}" dt="2023-01-13T23:04:35.438" v="769" actId="20577"/>
          <ac:spMkLst>
            <pc:docMk/>
            <pc:sldMk cId="3375475556" sldId="264"/>
            <ac:spMk id="7171" creationId="{00000000-0000-0000-0000-000000000000}"/>
          </ac:spMkLst>
        </pc:s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3375475556" sldId="264"/>
            <ac:picMk id="3" creationId="{9565FB6D-FD34-AA61-11DF-9D83EE32460D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904272287" sldId="265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904272287" sldId="265"/>
            <ac:picMk id="3" creationId="{0532D0F6-7E62-CB9F-7EAA-CC8BF8CC04F2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2800638341" sldId="266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2800638341" sldId="266"/>
            <ac:picMk id="3" creationId="{B0D8B519-D63F-C41E-46D1-1C460A8F5C36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2780712719" sldId="267"/>
        </pc:sldMkLst>
        <pc:spChg chg="mod">
          <ac:chgData name="Bob Brown" userId="de4355ee-7296-4195-ba97-c8dead83c87d" providerId="ADAL" clId="{5993EC4F-502D-41AD-A646-C1B8FF889EA8}" dt="2023-01-13T23:06:31.374" v="1004" actId="962"/>
          <ac:spMkLst>
            <pc:docMk/>
            <pc:sldMk cId="2780712719" sldId="267"/>
            <ac:spMk id="11267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3T23:05:31.260" v="772" actId="962"/>
          <ac:spMkLst>
            <pc:docMk/>
            <pc:sldMk cId="2780712719" sldId="267"/>
            <ac:spMk id="11268" creationId="{00000000-0000-0000-0000-000000000000}"/>
          </ac:spMkLst>
        </pc:s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2780712719" sldId="267"/>
            <ac:picMk id="3" creationId="{13EF917A-3B58-8E0D-BE89-31B4BC77A0FF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3035947262" sldId="268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3035947262" sldId="268"/>
            <ac:picMk id="6" creationId="{E5BF44CF-451F-A328-A6A1-E78853029AB8}"/>
          </ac:picMkLst>
        </pc:picChg>
        <pc:picChg chg="mod">
          <ac:chgData name="Bob Brown" userId="de4355ee-7296-4195-ba97-c8dead83c87d" providerId="ADAL" clId="{5993EC4F-502D-41AD-A646-C1B8FF889EA8}" dt="2023-01-13T23:07:17.121" v="1130" actId="962"/>
          <ac:picMkLst>
            <pc:docMk/>
            <pc:sldMk cId="3035947262" sldId="268"/>
            <ac:picMk id="1026" creationId="{00000000-0000-0000-0000-000000000000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2048129944" sldId="269"/>
        </pc:sldMkLst>
        <pc:spChg chg="mod">
          <ac:chgData name="Bob Brown" userId="de4355ee-7296-4195-ba97-c8dead83c87d" providerId="ADAL" clId="{5993EC4F-502D-41AD-A646-C1B8FF889EA8}" dt="2023-01-13T23:07:44.459" v="1132" actId="962"/>
          <ac:spMkLst>
            <pc:docMk/>
            <pc:sldMk cId="2048129944" sldId="269"/>
            <ac:spMk id="12292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3T23:07:37.843" v="1131" actId="962"/>
          <ac:spMkLst>
            <pc:docMk/>
            <pc:sldMk cId="2048129944" sldId="269"/>
            <ac:spMk id="12295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3T23:08:04.559" v="1198" actId="962"/>
          <ac:spMkLst>
            <pc:docMk/>
            <pc:sldMk cId="2048129944" sldId="269"/>
            <ac:spMk id="12296" creationId="{00000000-0000-0000-0000-000000000000}"/>
          </ac:spMkLst>
        </pc:s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2048129944" sldId="269"/>
            <ac:picMk id="3" creationId="{79023855-2CE8-E2FF-84B3-93B27B8F43DB}"/>
          </ac:picMkLst>
        </pc:picChg>
      </pc:sldChg>
      <pc:sldChg chg="delSp modSp add mod modTransition modAnim modNotesTx">
        <pc:chgData name="Bob Brown" userId="de4355ee-7296-4195-ba97-c8dead83c87d" providerId="ADAL" clId="{5993EC4F-502D-41AD-A646-C1B8FF889EA8}" dt="2023-01-26T15:25:34.866" v="4078" actId="20577"/>
        <pc:sldMkLst>
          <pc:docMk/>
          <pc:sldMk cId="749023345" sldId="270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749023345" sldId="270"/>
            <ac:picMk id="3" creationId="{405CDF2A-820B-5040-E9C5-B4B4931AB5D4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2681221359" sldId="271"/>
        </pc:sldMkLst>
        <pc:spChg chg="mod">
          <ac:chgData name="Bob Brown" userId="de4355ee-7296-4195-ba97-c8dead83c87d" providerId="ADAL" clId="{5993EC4F-502D-41AD-A646-C1B8FF889EA8}" dt="2023-01-09T23:31:40.919" v="284" actId="20577"/>
          <ac:spMkLst>
            <pc:docMk/>
            <pc:sldMk cId="2681221359" sldId="271"/>
            <ac:spMk id="14339" creationId="{00000000-0000-0000-0000-000000000000}"/>
          </ac:spMkLst>
        </pc:spChg>
        <pc:grpChg chg="mod">
          <ac:chgData name="Bob Brown" userId="de4355ee-7296-4195-ba97-c8dead83c87d" providerId="ADAL" clId="{5993EC4F-502D-41AD-A646-C1B8FF889EA8}" dt="2023-01-13T23:10:11.533" v="1334" actId="962"/>
          <ac:grpSpMkLst>
            <pc:docMk/>
            <pc:sldMk cId="2681221359" sldId="271"/>
            <ac:grpSpMk id="2" creationId="{00000000-0000-0000-0000-000000000000}"/>
          </ac:grpSpMkLst>
        </pc:gr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2681221359" sldId="271"/>
            <ac:picMk id="4" creationId="{4A87ECAC-0641-DB1A-A0A9-98D8167CBF4F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2429314344" sldId="272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2429314344" sldId="272"/>
            <ac:picMk id="3" creationId="{FCDFE2F9-2705-1081-3703-103F47BB8B92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1757363790" sldId="273"/>
        </pc:sldMkLst>
        <pc:spChg chg="mod">
          <ac:chgData name="Bob Brown" userId="de4355ee-7296-4195-ba97-c8dead83c87d" providerId="ADAL" clId="{5993EC4F-502D-41AD-A646-C1B8FF889EA8}" dt="2023-01-14T20:33:09.867" v="3418" actId="207"/>
          <ac:spMkLst>
            <pc:docMk/>
            <pc:sldMk cId="1757363790" sldId="273"/>
            <ac:spMk id="15363" creationId="{00000000-0000-0000-0000-000000000000}"/>
          </ac:spMkLst>
        </pc:s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1757363790" sldId="273"/>
            <ac:picMk id="3" creationId="{5C723F75-9F0A-7A9D-8AC7-DB574A4AA18B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3556172484" sldId="274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3556172484" sldId="274"/>
            <ac:picMk id="3" creationId="{03937A6F-1DEF-3CBA-BCFC-5364CB1A889B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3791744070" sldId="275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3791744070" sldId="275"/>
            <ac:picMk id="3" creationId="{F6F55F01-20AD-AF7D-4478-72B00AFD378A}"/>
          </ac:picMkLst>
        </pc:picChg>
      </pc:sldChg>
      <pc:sldChg chg="delSp modSp add del mod modTransition modAnim">
        <pc:chgData name="Bob Brown" userId="de4355ee-7296-4195-ba97-c8dead83c87d" providerId="ADAL" clId="{5993EC4F-502D-41AD-A646-C1B8FF889EA8}" dt="2023-01-26T15:26:45.534" v="4101" actId="47"/>
        <pc:sldMkLst>
          <pc:docMk/>
          <pc:sldMk cId="2279112944" sldId="276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2279112944" sldId="276"/>
            <ac:picMk id="3" creationId="{7A5B3314-CD70-ACAD-0BA5-E8AFE2FE7A1D}"/>
          </ac:picMkLst>
        </pc:picChg>
      </pc:sldChg>
      <pc:sldChg chg="delSp modSp add del mod modTransition modAnim">
        <pc:chgData name="Bob Brown" userId="de4355ee-7296-4195-ba97-c8dead83c87d" providerId="ADAL" clId="{5993EC4F-502D-41AD-A646-C1B8FF889EA8}" dt="2023-01-26T15:27:02.620" v="4102" actId="47"/>
        <pc:sldMkLst>
          <pc:docMk/>
          <pc:sldMk cId="922185338" sldId="277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922185338" sldId="277"/>
            <ac:picMk id="3" creationId="{8A79735D-904E-F11C-9E01-9B8D009CE959}"/>
          </ac:picMkLst>
        </pc:picChg>
      </pc:sldChg>
      <pc:sldChg chg="addSp delSp modSp add mod ord modTransition modAnim chgLayout modNotesTx">
        <pc:chgData name="Bob Brown" userId="de4355ee-7296-4195-ba97-c8dead83c87d" providerId="ADAL" clId="{5993EC4F-502D-41AD-A646-C1B8FF889EA8}" dt="2023-01-26T15:37:12.942" v="4506" actId="6549"/>
        <pc:sldMkLst>
          <pc:docMk/>
          <pc:sldMk cId="4193646249" sldId="278"/>
        </pc:sldMkLst>
        <pc:spChg chg="add mod">
          <ac:chgData name="Bob Brown" userId="de4355ee-7296-4195-ba97-c8dead83c87d" providerId="ADAL" clId="{5993EC4F-502D-41AD-A646-C1B8FF889EA8}" dt="2023-01-26T15:36:34.725" v="4483" actId="1076"/>
          <ac:spMkLst>
            <pc:docMk/>
            <pc:sldMk cId="4193646249" sldId="278"/>
            <ac:spMk id="3" creationId="{277619CC-1E00-759A-5DF7-3B67D2FFDA51}"/>
          </ac:spMkLst>
        </pc:spChg>
        <pc:spChg chg="mod ord">
          <ac:chgData name="Bob Brown" userId="de4355ee-7296-4195-ba97-c8dead83c87d" providerId="ADAL" clId="{5993EC4F-502D-41AD-A646-C1B8FF889EA8}" dt="2023-01-26T15:31:44.447" v="4393" actId="700"/>
          <ac:spMkLst>
            <pc:docMk/>
            <pc:sldMk cId="4193646249" sldId="278"/>
            <ac:spMk id="4" creationId="{00000000-0000-0000-0000-000000000000}"/>
          </ac:spMkLst>
        </pc:spChg>
        <pc:spChg chg="add mod">
          <ac:chgData name="Bob Brown" userId="de4355ee-7296-4195-ba97-c8dead83c87d" providerId="ADAL" clId="{5993EC4F-502D-41AD-A646-C1B8FF889EA8}" dt="2023-01-26T15:36:24.333" v="4482" actId="1076"/>
          <ac:spMkLst>
            <pc:docMk/>
            <pc:sldMk cId="4193646249" sldId="278"/>
            <ac:spMk id="5" creationId="{A6F434AE-738F-1CF3-3504-55965C2FFF98}"/>
          </ac:spMkLst>
        </pc:spChg>
        <pc:spChg chg="add del">
          <ac:chgData name="Bob Brown" userId="de4355ee-7296-4195-ba97-c8dead83c87d" providerId="ADAL" clId="{5993EC4F-502D-41AD-A646-C1B8FF889EA8}" dt="2023-01-26T15:32:47.646" v="4401" actId="22"/>
          <ac:spMkLst>
            <pc:docMk/>
            <pc:sldMk cId="4193646249" sldId="278"/>
            <ac:spMk id="7" creationId="{59B693CC-90D4-E29A-1407-CDC46E599888}"/>
          </ac:spMkLst>
        </pc:spChg>
        <pc:spChg chg="mod ord">
          <ac:chgData name="Bob Brown" userId="de4355ee-7296-4195-ba97-c8dead83c87d" providerId="ADAL" clId="{5993EC4F-502D-41AD-A646-C1B8FF889EA8}" dt="2023-01-26T15:37:12.942" v="4506" actId="6549"/>
          <ac:spMkLst>
            <pc:docMk/>
            <pc:sldMk cId="4193646249" sldId="278"/>
            <ac:spMk id="20482" creationId="{00000000-0000-0000-0000-000000000000}"/>
          </ac:spMkLst>
        </pc:spChg>
        <pc:spChg chg="del mod ord">
          <ac:chgData name="Bob Brown" userId="de4355ee-7296-4195-ba97-c8dead83c87d" providerId="ADAL" clId="{5993EC4F-502D-41AD-A646-C1B8FF889EA8}" dt="2023-01-26T15:32:06.697" v="4395" actId="478"/>
          <ac:spMkLst>
            <pc:docMk/>
            <pc:sldMk cId="4193646249" sldId="278"/>
            <ac:spMk id="20483" creationId="{00000000-0000-0000-0000-000000000000}"/>
          </ac:spMkLst>
        </pc:s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4193646249" sldId="278"/>
            <ac:picMk id="3" creationId="{E811AE5D-B4DF-B227-5277-E20D5B597325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1058722803" sldId="279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1058722803" sldId="279"/>
            <ac:picMk id="3" creationId="{4D1F3AEE-9622-DD08-C93A-D50D3188E316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4116103548" sldId="280"/>
        </pc:sldMkLst>
        <pc:spChg chg="mod">
          <ac:chgData name="Bob Brown" userId="de4355ee-7296-4195-ba97-c8dead83c87d" providerId="ADAL" clId="{5993EC4F-502D-41AD-A646-C1B8FF889EA8}" dt="2023-01-09T23:33:26.414" v="293" actId="20577"/>
          <ac:spMkLst>
            <pc:docMk/>
            <pc:sldMk cId="4116103548" sldId="280"/>
            <ac:spMk id="24579" creationId="{00000000-0000-0000-0000-000000000000}"/>
          </ac:spMkLst>
        </pc:s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4116103548" sldId="280"/>
            <ac:picMk id="3" creationId="{1C9A9086-A3DF-C0A8-5F0F-CCC37F10CBF2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26T15:29:58.183" v="4385" actId="20577"/>
        <pc:sldMkLst>
          <pc:docMk/>
          <pc:sldMk cId="183523021" sldId="281"/>
        </pc:sldMkLst>
        <pc:spChg chg="mod">
          <ac:chgData name="Bob Brown" userId="de4355ee-7296-4195-ba97-c8dead83c87d" providerId="ADAL" clId="{5993EC4F-502D-41AD-A646-C1B8FF889EA8}" dt="2023-01-26T15:29:58.183" v="4385" actId="20577"/>
          <ac:spMkLst>
            <pc:docMk/>
            <pc:sldMk cId="183523021" sldId="281"/>
            <ac:spMk id="25602" creationId="{00000000-0000-0000-0000-000000000000}"/>
          </ac:spMkLst>
        </pc:s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183523021" sldId="281"/>
            <ac:picMk id="3" creationId="{2ECF01D9-ABFD-1EB6-FCC8-AF3CFA7BA53A}"/>
          </ac:picMkLst>
        </pc:picChg>
      </pc:sldChg>
      <pc:sldChg chg="delSp modSp add del mod modTransition modAnim">
        <pc:chgData name="Bob Brown" userId="de4355ee-7296-4195-ba97-c8dead83c87d" providerId="ADAL" clId="{5993EC4F-502D-41AD-A646-C1B8FF889EA8}" dt="2023-01-26T15:36:48.565" v="4484" actId="47"/>
        <pc:sldMkLst>
          <pc:docMk/>
          <pc:sldMk cId="2852176920" sldId="282"/>
        </pc:sldMkLst>
        <pc:spChg chg="mod">
          <ac:chgData name="Bob Brown" userId="de4355ee-7296-4195-ba97-c8dead83c87d" providerId="ADAL" clId="{5993EC4F-502D-41AD-A646-C1B8FF889EA8}" dt="2023-01-13T23:11:41.379" v="1487" actId="6549"/>
          <ac:spMkLst>
            <pc:docMk/>
            <pc:sldMk cId="2852176920" sldId="282"/>
            <ac:spMk id="26627" creationId="{00000000-0000-0000-0000-000000000000}"/>
          </ac:spMkLst>
        </pc:s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2852176920" sldId="282"/>
            <ac:picMk id="3" creationId="{5E4FC402-BAEF-3EED-937E-7DA1C5C7C572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692432034" sldId="283"/>
        </pc:sldMkLst>
        <pc:spChg chg="mod topLvl">
          <ac:chgData name="Bob Brown" userId="de4355ee-7296-4195-ba97-c8dead83c87d" providerId="ADAL" clId="{5993EC4F-502D-41AD-A646-C1B8FF889EA8}" dt="2023-01-14T19:55:36.387" v="3257" actId="1076"/>
          <ac:spMkLst>
            <pc:docMk/>
            <pc:sldMk cId="692432034" sldId="283"/>
            <ac:spMk id="13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4T20:33:44.456" v="3420" actId="207"/>
          <ac:spMkLst>
            <pc:docMk/>
            <pc:sldMk cId="692432034" sldId="283"/>
            <ac:spMk id="27651" creationId="{00000000-0000-0000-0000-000000000000}"/>
          </ac:spMkLst>
        </pc:spChg>
        <pc:grpChg chg="del mod">
          <ac:chgData name="Bob Brown" userId="de4355ee-7296-4195-ba97-c8dead83c87d" providerId="ADAL" clId="{5993EC4F-502D-41AD-A646-C1B8FF889EA8}" dt="2023-01-14T19:55:17.792" v="3254" actId="165"/>
          <ac:grpSpMkLst>
            <pc:docMk/>
            <pc:sldMk cId="692432034" sldId="283"/>
            <ac:grpSpMk id="2" creationId="{00000000-0000-0000-0000-000000000000}"/>
          </ac:grpSpMkLst>
        </pc:grpChg>
        <pc:grpChg chg="mod topLvl">
          <ac:chgData name="Bob Brown" userId="de4355ee-7296-4195-ba97-c8dead83c87d" providerId="ADAL" clId="{5993EC4F-502D-41AD-A646-C1B8FF889EA8}" dt="2023-01-14T19:55:17.792" v="3254" actId="165"/>
          <ac:grpSpMkLst>
            <pc:docMk/>
            <pc:sldMk cId="692432034" sldId="283"/>
            <ac:grpSpMk id="3" creationId="{00000000-0000-0000-0000-000000000000}"/>
          </ac:grpSpMkLst>
        </pc:gr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692432034" sldId="283"/>
            <ac:picMk id="4" creationId="{354B473F-F172-F80C-4F99-A61FEBC65598}"/>
          </ac:picMkLst>
        </pc:picChg>
        <pc:cxnChg chg="mod">
          <ac:chgData name="Bob Brown" userId="de4355ee-7296-4195-ba97-c8dead83c87d" providerId="ADAL" clId="{5993EC4F-502D-41AD-A646-C1B8FF889EA8}" dt="2023-01-14T19:55:17.792" v="3254" actId="165"/>
          <ac:cxnSpMkLst>
            <pc:docMk/>
            <pc:sldMk cId="692432034" sldId="283"/>
            <ac:cxnSpMk id="16" creationId="{00000000-0000-0000-0000-000000000000}"/>
          </ac:cxnSpMkLst>
        </pc:cxnChg>
        <pc:cxnChg chg="mod">
          <ac:chgData name="Bob Brown" userId="de4355ee-7296-4195-ba97-c8dead83c87d" providerId="ADAL" clId="{5993EC4F-502D-41AD-A646-C1B8FF889EA8}" dt="2023-01-14T19:55:17.792" v="3254" actId="165"/>
          <ac:cxnSpMkLst>
            <pc:docMk/>
            <pc:sldMk cId="692432034" sldId="283"/>
            <ac:cxnSpMk id="17" creationId="{00000000-0000-0000-0000-000000000000}"/>
          </ac:cxnSpMkLst>
        </pc:cxn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3996848098" sldId="284"/>
        </pc:sldMkLst>
        <pc:spChg chg="mod topLvl">
          <ac:chgData name="Bob Brown" userId="de4355ee-7296-4195-ba97-c8dead83c87d" providerId="ADAL" clId="{5993EC4F-502D-41AD-A646-C1B8FF889EA8}" dt="2023-01-14T20:34:53.228" v="3431" actId="1076"/>
          <ac:spMkLst>
            <pc:docMk/>
            <pc:sldMk cId="3996848098" sldId="284"/>
            <ac:spMk id="12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4T20:34:43.366" v="3429" actId="207"/>
          <ac:spMkLst>
            <pc:docMk/>
            <pc:sldMk cId="3996848098" sldId="284"/>
            <ac:spMk id="28675" creationId="{00000000-0000-0000-0000-000000000000}"/>
          </ac:spMkLst>
        </pc:spChg>
        <pc:grpChg chg="del mod">
          <ac:chgData name="Bob Brown" userId="de4355ee-7296-4195-ba97-c8dead83c87d" providerId="ADAL" clId="{5993EC4F-502D-41AD-A646-C1B8FF889EA8}" dt="2023-01-14T19:55:57.505" v="3260" actId="165"/>
          <ac:grpSpMkLst>
            <pc:docMk/>
            <pc:sldMk cId="3996848098" sldId="284"/>
            <ac:grpSpMk id="2" creationId="{00000000-0000-0000-0000-000000000000}"/>
          </ac:grpSpMkLst>
        </pc:grpChg>
        <pc:grpChg chg="mod topLvl">
          <ac:chgData name="Bob Brown" userId="de4355ee-7296-4195-ba97-c8dead83c87d" providerId="ADAL" clId="{5993EC4F-502D-41AD-A646-C1B8FF889EA8}" dt="2023-01-14T19:55:57.505" v="3260" actId="165"/>
          <ac:grpSpMkLst>
            <pc:docMk/>
            <pc:sldMk cId="3996848098" sldId="284"/>
            <ac:grpSpMk id="3" creationId="{00000000-0000-0000-0000-000000000000}"/>
          </ac:grpSpMkLst>
        </pc:gr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3996848098" sldId="284"/>
            <ac:picMk id="4" creationId="{3BBC34D2-E924-431C-D72C-1C0E57C850D9}"/>
          </ac:picMkLst>
        </pc:picChg>
        <pc:cxnChg chg="mod">
          <ac:chgData name="Bob Brown" userId="de4355ee-7296-4195-ba97-c8dead83c87d" providerId="ADAL" clId="{5993EC4F-502D-41AD-A646-C1B8FF889EA8}" dt="2023-01-14T19:55:57.505" v="3260" actId="165"/>
          <ac:cxnSpMkLst>
            <pc:docMk/>
            <pc:sldMk cId="3996848098" sldId="284"/>
            <ac:cxnSpMk id="14" creationId="{00000000-0000-0000-0000-000000000000}"/>
          </ac:cxnSpMkLst>
        </pc:cxnChg>
        <pc:cxnChg chg="mod">
          <ac:chgData name="Bob Brown" userId="de4355ee-7296-4195-ba97-c8dead83c87d" providerId="ADAL" clId="{5993EC4F-502D-41AD-A646-C1B8FF889EA8}" dt="2023-01-14T19:55:57.505" v="3260" actId="165"/>
          <ac:cxnSpMkLst>
            <pc:docMk/>
            <pc:sldMk cId="3996848098" sldId="284"/>
            <ac:cxnSpMk id="15" creationId="{00000000-0000-0000-0000-000000000000}"/>
          </ac:cxnSpMkLst>
        </pc:cxn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432989083" sldId="285"/>
        </pc:sldMkLst>
        <pc:spChg chg="mod topLvl">
          <ac:chgData name="Bob Brown" userId="de4355ee-7296-4195-ba97-c8dead83c87d" providerId="ADAL" clId="{5993EC4F-502D-41AD-A646-C1B8FF889EA8}" dt="2023-01-14T20:35:39.180" v="3439" actId="1076"/>
          <ac:spMkLst>
            <pc:docMk/>
            <pc:sldMk cId="432989083" sldId="285"/>
            <ac:spMk id="16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4T20:35:30.981" v="3438" actId="207"/>
          <ac:spMkLst>
            <pc:docMk/>
            <pc:sldMk cId="432989083" sldId="285"/>
            <ac:spMk id="29699" creationId="{00000000-0000-0000-0000-000000000000}"/>
          </ac:spMkLst>
        </pc:spChg>
        <pc:grpChg chg="del mod">
          <ac:chgData name="Bob Brown" userId="de4355ee-7296-4195-ba97-c8dead83c87d" providerId="ADAL" clId="{5993EC4F-502D-41AD-A646-C1B8FF889EA8}" dt="2023-01-14T20:35:04.899" v="3433" actId="165"/>
          <ac:grpSpMkLst>
            <pc:docMk/>
            <pc:sldMk cId="432989083" sldId="285"/>
            <ac:grpSpMk id="15" creationId="{00000000-0000-0000-0000-000000000000}"/>
          </ac:grpSpMkLst>
        </pc:grpChg>
        <pc:grpChg chg="mod topLvl">
          <ac:chgData name="Bob Brown" userId="de4355ee-7296-4195-ba97-c8dead83c87d" providerId="ADAL" clId="{5993EC4F-502D-41AD-A646-C1B8FF889EA8}" dt="2023-01-14T20:35:04.899" v="3433" actId="165"/>
          <ac:grpSpMkLst>
            <pc:docMk/>
            <pc:sldMk cId="432989083" sldId="285"/>
            <ac:grpSpMk id="17" creationId="{00000000-0000-0000-0000-000000000000}"/>
          </ac:grpSpMkLst>
        </pc:gr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432989083" sldId="285"/>
            <ac:picMk id="3" creationId="{5E427C77-A025-E3B8-7314-DC5E59A7A249}"/>
          </ac:picMkLst>
        </pc:picChg>
        <pc:cxnChg chg="mod">
          <ac:chgData name="Bob Brown" userId="de4355ee-7296-4195-ba97-c8dead83c87d" providerId="ADAL" clId="{5993EC4F-502D-41AD-A646-C1B8FF889EA8}" dt="2023-01-14T20:35:04.899" v="3433" actId="165"/>
          <ac:cxnSpMkLst>
            <pc:docMk/>
            <pc:sldMk cId="432989083" sldId="285"/>
            <ac:cxnSpMk id="18" creationId="{00000000-0000-0000-0000-000000000000}"/>
          </ac:cxnSpMkLst>
        </pc:cxnChg>
        <pc:cxnChg chg="mod">
          <ac:chgData name="Bob Brown" userId="de4355ee-7296-4195-ba97-c8dead83c87d" providerId="ADAL" clId="{5993EC4F-502D-41AD-A646-C1B8FF889EA8}" dt="2023-01-14T20:35:04.899" v="3433" actId="165"/>
          <ac:cxnSpMkLst>
            <pc:docMk/>
            <pc:sldMk cId="432989083" sldId="285"/>
            <ac:cxnSpMk id="19" creationId="{00000000-0000-0000-0000-000000000000}"/>
          </ac:cxnSpMkLst>
        </pc:cxn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3990474179" sldId="286"/>
        </pc:sldMkLst>
        <pc:spChg chg="mod topLvl">
          <ac:chgData name="Bob Brown" userId="de4355ee-7296-4195-ba97-c8dead83c87d" providerId="ADAL" clId="{5993EC4F-502D-41AD-A646-C1B8FF889EA8}" dt="2023-01-14T20:36:01.116" v="3442" actId="14100"/>
          <ac:spMkLst>
            <pc:docMk/>
            <pc:sldMk cId="3990474179" sldId="286"/>
            <ac:spMk id="15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4T20:36:07.958" v="3443" actId="207"/>
          <ac:spMkLst>
            <pc:docMk/>
            <pc:sldMk cId="3990474179" sldId="286"/>
            <ac:spMk id="30723" creationId="{00000000-0000-0000-0000-000000000000}"/>
          </ac:spMkLst>
        </pc:spChg>
        <pc:grpChg chg="del mod">
          <ac:chgData name="Bob Brown" userId="de4355ee-7296-4195-ba97-c8dead83c87d" providerId="ADAL" clId="{5993EC4F-502D-41AD-A646-C1B8FF889EA8}" dt="2023-01-14T20:35:55.495" v="3441" actId="165"/>
          <ac:grpSpMkLst>
            <pc:docMk/>
            <pc:sldMk cId="3990474179" sldId="286"/>
            <ac:grpSpMk id="14" creationId="{00000000-0000-0000-0000-000000000000}"/>
          </ac:grpSpMkLst>
        </pc:grpChg>
        <pc:grpChg chg="mod topLvl">
          <ac:chgData name="Bob Brown" userId="de4355ee-7296-4195-ba97-c8dead83c87d" providerId="ADAL" clId="{5993EC4F-502D-41AD-A646-C1B8FF889EA8}" dt="2023-01-14T20:35:55.495" v="3441" actId="165"/>
          <ac:grpSpMkLst>
            <pc:docMk/>
            <pc:sldMk cId="3990474179" sldId="286"/>
            <ac:grpSpMk id="16" creationId="{00000000-0000-0000-0000-000000000000}"/>
          </ac:grpSpMkLst>
        </pc:gr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3990474179" sldId="286"/>
            <ac:picMk id="3" creationId="{8E191DC0-633F-4105-ABC2-141473352BA9}"/>
          </ac:picMkLst>
        </pc:picChg>
        <pc:cxnChg chg="mod">
          <ac:chgData name="Bob Brown" userId="de4355ee-7296-4195-ba97-c8dead83c87d" providerId="ADAL" clId="{5993EC4F-502D-41AD-A646-C1B8FF889EA8}" dt="2023-01-14T20:35:55.495" v="3441" actId="165"/>
          <ac:cxnSpMkLst>
            <pc:docMk/>
            <pc:sldMk cId="3990474179" sldId="286"/>
            <ac:cxnSpMk id="17" creationId="{00000000-0000-0000-0000-000000000000}"/>
          </ac:cxnSpMkLst>
        </pc:cxnChg>
        <pc:cxnChg chg="mod">
          <ac:chgData name="Bob Brown" userId="de4355ee-7296-4195-ba97-c8dead83c87d" providerId="ADAL" clId="{5993EC4F-502D-41AD-A646-C1B8FF889EA8}" dt="2023-01-14T20:35:55.495" v="3441" actId="165"/>
          <ac:cxnSpMkLst>
            <pc:docMk/>
            <pc:sldMk cId="3990474179" sldId="286"/>
            <ac:cxnSpMk id="18" creationId="{00000000-0000-0000-0000-000000000000}"/>
          </ac:cxnSpMkLst>
        </pc:cxn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3571523773" sldId="287"/>
        </pc:sldMkLst>
        <pc:spChg chg="mod">
          <ac:chgData name="Bob Brown" userId="de4355ee-7296-4195-ba97-c8dead83c87d" providerId="ADAL" clId="{5993EC4F-502D-41AD-A646-C1B8FF889EA8}" dt="2023-01-13T23:15:58.496" v="1850" actId="962"/>
          <ac:spMkLst>
            <pc:docMk/>
            <pc:sldMk cId="3571523773" sldId="287"/>
            <ac:spMk id="25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4T20:36:25.325" v="3444" actId="207"/>
          <ac:spMkLst>
            <pc:docMk/>
            <pc:sldMk cId="3571523773" sldId="287"/>
            <ac:spMk id="31748" creationId="{00000000-0000-0000-0000-000000000000}"/>
          </ac:spMkLst>
        </pc:spChg>
        <pc:grpChg chg="mod">
          <ac:chgData name="Bob Brown" userId="de4355ee-7296-4195-ba97-c8dead83c87d" providerId="ADAL" clId="{5993EC4F-502D-41AD-A646-C1B8FF889EA8}" dt="2023-01-13T23:15:22.995" v="1735" actId="962"/>
          <ac:grpSpMkLst>
            <pc:docMk/>
            <pc:sldMk cId="3571523773" sldId="287"/>
            <ac:grpSpMk id="27" creationId="{00000000-0000-0000-0000-000000000000}"/>
          </ac:grpSpMkLst>
        </pc:gr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3571523773" sldId="287"/>
            <ac:picMk id="3" creationId="{EF223D58-938F-D9DA-15FA-C179A289B4BB}"/>
          </ac:picMkLst>
        </pc:picChg>
        <pc:cxnChg chg="mod">
          <ac:chgData name="Bob Brown" userId="de4355ee-7296-4195-ba97-c8dead83c87d" providerId="ADAL" clId="{5993EC4F-502D-41AD-A646-C1B8FF889EA8}" dt="2023-01-13T23:15:46.490" v="1849" actId="962"/>
          <ac:cxnSpMkLst>
            <pc:docMk/>
            <pc:sldMk cId="3571523773" sldId="287"/>
            <ac:cxnSpMk id="24" creationId="{00000000-0000-0000-0000-000000000000}"/>
          </ac:cxnSpMkLst>
        </pc:cxnChg>
        <pc:cxnChg chg="mod">
          <ac:chgData name="Bob Brown" userId="de4355ee-7296-4195-ba97-c8dead83c87d" providerId="ADAL" clId="{5993EC4F-502D-41AD-A646-C1B8FF889EA8}" dt="2023-01-13T23:16:06.079" v="1851" actId="962"/>
          <ac:cxnSpMkLst>
            <pc:docMk/>
            <pc:sldMk cId="3571523773" sldId="287"/>
            <ac:cxnSpMk id="28" creationId="{00000000-0000-0000-0000-000000000000}"/>
          </ac:cxnSpMkLst>
        </pc:cxn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3208924727" sldId="288"/>
        </pc:sldMkLst>
        <pc:spChg chg="mod">
          <ac:chgData name="Bob Brown" userId="de4355ee-7296-4195-ba97-c8dead83c87d" providerId="ADAL" clId="{5993EC4F-502D-41AD-A646-C1B8FF889EA8}" dt="2023-01-17T22:25:49.571" v="3632" actId="114"/>
          <ac:spMkLst>
            <pc:docMk/>
            <pc:sldMk cId="3208924727" sldId="288"/>
            <ac:spMk id="32771" creationId="{00000000-0000-0000-0000-000000000000}"/>
          </ac:spMkLst>
        </pc:s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3208924727" sldId="288"/>
            <ac:picMk id="3" creationId="{D00AB372-5B26-B917-E3C2-AA1649176CA2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1850711849" sldId="289"/>
        </pc:sldMkLst>
        <pc:spChg chg="mod">
          <ac:chgData name="Bob Brown" userId="de4355ee-7296-4195-ba97-c8dead83c87d" providerId="ADAL" clId="{5993EC4F-502D-41AD-A646-C1B8FF889EA8}" dt="2023-01-17T22:26:08.172" v="3634" actId="114"/>
          <ac:spMkLst>
            <pc:docMk/>
            <pc:sldMk cId="1850711849" sldId="289"/>
            <ac:spMk id="33795" creationId="{00000000-0000-0000-0000-000000000000}"/>
          </ac:spMkLst>
        </pc:s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1850711849" sldId="289"/>
            <ac:picMk id="3" creationId="{286DA6AD-CD2E-C653-8C72-8BFC197AD6F3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1951264983" sldId="290"/>
        </pc:sldMkLst>
        <pc:spChg chg="mod">
          <ac:chgData name="Bob Brown" userId="de4355ee-7296-4195-ba97-c8dead83c87d" providerId="ADAL" clId="{5993EC4F-502D-41AD-A646-C1B8FF889EA8}" dt="2023-01-17T22:26:25.994" v="3660" actId="20577"/>
          <ac:spMkLst>
            <pc:docMk/>
            <pc:sldMk cId="1951264983" sldId="290"/>
            <ac:spMk id="34819" creationId="{00000000-0000-0000-0000-000000000000}"/>
          </ac:spMkLst>
        </pc:s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1951264983" sldId="290"/>
            <ac:picMk id="3" creationId="{FAFA1569-003A-20D8-4C83-EDEEFD18C2C7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2862262982" sldId="291"/>
        </pc:sldMkLst>
        <pc:spChg chg="mod">
          <ac:chgData name="Bob Brown" userId="de4355ee-7296-4195-ba97-c8dead83c87d" providerId="ADAL" clId="{5993EC4F-502D-41AD-A646-C1B8FF889EA8}" dt="2023-01-17T22:26:57.683" v="3673" actId="6549"/>
          <ac:spMkLst>
            <pc:docMk/>
            <pc:sldMk cId="2862262982" sldId="291"/>
            <ac:spMk id="35844" creationId="{00000000-0000-0000-0000-000000000000}"/>
          </ac:spMkLst>
        </pc:s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2862262982" sldId="291"/>
            <ac:picMk id="3" creationId="{93C15028-98DA-FD38-9F49-98491E6D3A75}"/>
          </ac:picMkLst>
        </pc:picChg>
      </pc:sldChg>
      <pc:sldChg chg="modSp add del mod">
        <pc:chgData name="Bob Brown" userId="de4355ee-7296-4195-ba97-c8dead83c87d" providerId="ADAL" clId="{5993EC4F-502D-41AD-A646-C1B8FF889EA8}" dt="2023-01-14T21:02:17.129" v="3445" actId="47"/>
        <pc:sldMkLst>
          <pc:docMk/>
          <pc:sldMk cId="3586420520" sldId="292"/>
        </pc:sldMkLst>
        <pc:spChg chg="mod">
          <ac:chgData name="Bob Brown" userId="de4355ee-7296-4195-ba97-c8dead83c87d" providerId="ADAL" clId="{5993EC4F-502D-41AD-A646-C1B8FF889EA8}" dt="2023-01-02T16:01:46.959" v="200" actId="1076"/>
          <ac:spMkLst>
            <pc:docMk/>
            <pc:sldMk cId="3586420520" sldId="292"/>
            <ac:spMk id="55299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02T16:01:46.959" v="200" actId="1076"/>
          <ac:spMkLst>
            <pc:docMk/>
            <pc:sldMk cId="3586420520" sldId="292"/>
            <ac:spMk id="55300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02T16:01:46.959" v="200" actId="1076"/>
          <ac:spMkLst>
            <pc:docMk/>
            <pc:sldMk cId="3586420520" sldId="292"/>
            <ac:spMk id="55301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02T16:01:46.959" v="200" actId="1076"/>
          <ac:spMkLst>
            <pc:docMk/>
            <pc:sldMk cId="3586420520" sldId="292"/>
            <ac:spMk id="55302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02T16:01:46.959" v="200" actId="1076"/>
          <ac:spMkLst>
            <pc:docMk/>
            <pc:sldMk cId="3586420520" sldId="292"/>
            <ac:spMk id="55303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02T16:02:09.895" v="202" actId="1076"/>
          <ac:spMkLst>
            <pc:docMk/>
            <pc:sldMk cId="3586420520" sldId="292"/>
            <ac:spMk id="55304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02T16:01:46.959" v="200" actId="1076"/>
          <ac:spMkLst>
            <pc:docMk/>
            <pc:sldMk cId="3586420520" sldId="292"/>
            <ac:spMk id="55305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02T16:01:46.959" v="200" actId="1076"/>
          <ac:spMkLst>
            <pc:docMk/>
            <pc:sldMk cId="3586420520" sldId="292"/>
            <ac:spMk id="55306" creationId="{00000000-0000-0000-0000-000000000000}"/>
          </ac:spMkLst>
        </pc:spChg>
      </pc:sldChg>
      <pc:sldChg chg="modSp add del mod">
        <pc:chgData name="Bob Brown" userId="de4355ee-7296-4195-ba97-c8dead83c87d" providerId="ADAL" clId="{5993EC4F-502D-41AD-A646-C1B8FF889EA8}" dt="2023-01-14T21:02:18.209" v="3447" actId="47"/>
        <pc:sldMkLst>
          <pc:docMk/>
          <pc:sldMk cId="3939670100" sldId="293"/>
        </pc:sldMkLst>
        <pc:spChg chg="mod">
          <ac:chgData name="Bob Brown" userId="de4355ee-7296-4195-ba97-c8dead83c87d" providerId="ADAL" clId="{5993EC4F-502D-41AD-A646-C1B8FF889EA8}" dt="2022-12-18T22:00:30.158" v="78" actId="27636"/>
          <ac:spMkLst>
            <pc:docMk/>
            <pc:sldMk cId="3939670100" sldId="293"/>
            <ac:spMk id="56322" creationId="{00000000-0000-0000-0000-000000000000}"/>
          </ac:spMkLst>
        </pc:spChg>
      </pc:sldChg>
      <pc:sldChg chg="modSp add del mod">
        <pc:chgData name="Bob Brown" userId="de4355ee-7296-4195-ba97-c8dead83c87d" providerId="ADAL" clId="{5993EC4F-502D-41AD-A646-C1B8FF889EA8}" dt="2023-01-14T21:02:19.191" v="3448" actId="47"/>
        <pc:sldMkLst>
          <pc:docMk/>
          <pc:sldMk cId="1687995968" sldId="294"/>
        </pc:sldMkLst>
        <pc:spChg chg="mod">
          <ac:chgData name="Bob Brown" userId="de4355ee-7296-4195-ba97-c8dead83c87d" providerId="ADAL" clId="{5993EC4F-502D-41AD-A646-C1B8FF889EA8}" dt="2022-12-18T22:00:35.037" v="81" actId="27636"/>
          <ac:spMkLst>
            <pc:docMk/>
            <pc:sldMk cId="1687995968" sldId="294"/>
            <ac:spMk id="57346" creationId="{00000000-0000-0000-0000-000000000000}"/>
          </ac:spMkLst>
        </pc:spChg>
      </pc:sldChg>
      <pc:sldChg chg="modSp add del mod">
        <pc:chgData name="Bob Brown" userId="de4355ee-7296-4195-ba97-c8dead83c87d" providerId="ADAL" clId="{5993EC4F-502D-41AD-A646-C1B8FF889EA8}" dt="2023-01-14T21:02:20.691" v="3449" actId="47"/>
        <pc:sldMkLst>
          <pc:docMk/>
          <pc:sldMk cId="924415015" sldId="295"/>
        </pc:sldMkLst>
        <pc:spChg chg="mod">
          <ac:chgData name="Bob Brown" userId="de4355ee-7296-4195-ba97-c8dead83c87d" providerId="ADAL" clId="{5993EC4F-502D-41AD-A646-C1B8FF889EA8}" dt="2023-01-09T23:34:56.295" v="297" actId="403"/>
          <ac:spMkLst>
            <pc:docMk/>
            <pc:sldMk cId="924415015" sldId="295"/>
            <ac:spMk id="58371" creationId="{00000000-0000-0000-0000-000000000000}"/>
          </ac:spMkLst>
        </pc:spChg>
      </pc:sldChg>
      <pc:sldChg chg="modSp add del mod modAnim">
        <pc:chgData name="Bob Brown" userId="de4355ee-7296-4195-ba97-c8dead83c87d" providerId="ADAL" clId="{5993EC4F-502D-41AD-A646-C1B8FF889EA8}" dt="2023-01-14T21:02:21.112" v="3450" actId="47"/>
        <pc:sldMkLst>
          <pc:docMk/>
          <pc:sldMk cId="4229725988" sldId="296"/>
        </pc:sldMkLst>
        <pc:spChg chg="mod">
          <ac:chgData name="Bob Brown" userId="de4355ee-7296-4195-ba97-c8dead83c87d" providerId="ADAL" clId="{5993EC4F-502D-41AD-A646-C1B8FF889EA8}" dt="2022-12-18T22:09:22.578" v="182"/>
          <ac:spMkLst>
            <pc:docMk/>
            <pc:sldMk cId="4229725988" sldId="296"/>
            <ac:spMk id="59395" creationId="{00000000-0000-0000-0000-000000000000}"/>
          </ac:spMkLst>
        </pc:spChg>
      </pc:sldChg>
      <pc:sldChg chg="add del">
        <pc:chgData name="Bob Brown" userId="de4355ee-7296-4195-ba97-c8dead83c87d" providerId="ADAL" clId="{5993EC4F-502D-41AD-A646-C1B8FF889EA8}" dt="2023-01-02T16:08:32.120" v="257" actId="47"/>
        <pc:sldMkLst>
          <pc:docMk/>
          <pc:sldMk cId="1214328120" sldId="297"/>
        </pc:sldMkLst>
      </pc:sldChg>
      <pc:sldChg chg="add del">
        <pc:chgData name="Bob Brown" userId="de4355ee-7296-4195-ba97-c8dead83c87d" providerId="ADAL" clId="{5993EC4F-502D-41AD-A646-C1B8FF889EA8}" dt="2023-01-02T16:08:32.120" v="257" actId="47"/>
        <pc:sldMkLst>
          <pc:docMk/>
          <pc:sldMk cId="4032866910" sldId="298"/>
        </pc:sldMkLst>
      </pc:sldChg>
      <pc:sldChg chg="modSp add del mod">
        <pc:chgData name="Bob Brown" userId="de4355ee-7296-4195-ba97-c8dead83c87d" providerId="ADAL" clId="{5993EC4F-502D-41AD-A646-C1B8FF889EA8}" dt="2023-01-02T16:08:32.120" v="257" actId="47"/>
        <pc:sldMkLst>
          <pc:docMk/>
          <pc:sldMk cId="573250203" sldId="299"/>
        </pc:sldMkLst>
        <pc:spChg chg="mod">
          <ac:chgData name="Bob Brown" userId="de4355ee-7296-4195-ba97-c8dead83c87d" providerId="ADAL" clId="{5993EC4F-502D-41AD-A646-C1B8FF889EA8}" dt="2023-01-02T16:07:14.245" v="250" actId="6549"/>
          <ac:spMkLst>
            <pc:docMk/>
            <pc:sldMk cId="573250203" sldId="299"/>
            <ac:spMk id="38915" creationId="{00000000-0000-0000-0000-000000000000}"/>
          </ac:spMkLst>
        </pc:spChg>
      </pc:sldChg>
      <pc:sldChg chg="modSp add del mod">
        <pc:chgData name="Bob Brown" userId="de4355ee-7296-4195-ba97-c8dead83c87d" providerId="ADAL" clId="{5993EC4F-502D-41AD-A646-C1B8FF889EA8}" dt="2023-01-02T16:08:44.975" v="258" actId="47"/>
        <pc:sldMkLst>
          <pc:docMk/>
          <pc:sldMk cId="862086193" sldId="300"/>
        </pc:sldMkLst>
        <pc:spChg chg="mod">
          <ac:chgData name="Bob Brown" userId="de4355ee-7296-4195-ba97-c8dead83c87d" providerId="ADAL" clId="{5993EC4F-502D-41AD-A646-C1B8FF889EA8}" dt="2023-01-02T16:07:08.703" v="249" actId="6549"/>
          <ac:spMkLst>
            <pc:docMk/>
            <pc:sldMk cId="862086193" sldId="300"/>
            <ac:spMk id="39939" creationId="{00000000-0000-0000-0000-000000000000}"/>
          </ac:spMkLst>
        </pc:spChg>
      </pc:sldChg>
      <pc:sldChg chg="modSp add del mod">
        <pc:chgData name="Bob Brown" userId="de4355ee-7296-4195-ba97-c8dead83c87d" providerId="ADAL" clId="{5993EC4F-502D-41AD-A646-C1B8FF889EA8}" dt="2023-01-02T16:08:44.975" v="258" actId="47"/>
        <pc:sldMkLst>
          <pc:docMk/>
          <pc:sldMk cId="3941465665" sldId="301"/>
        </pc:sldMkLst>
        <pc:spChg chg="mod">
          <ac:chgData name="Bob Brown" userId="de4355ee-7296-4195-ba97-c8dead83c87d" providerId="ADAL" clId="{5993EC4F-502D-41AD-A646-C1B8FF889EA8}" dt="2022-12-18T22:01:05.033" v="97" actId="6549"/>
          <ac:spMkLst>
            <pc:docMk/>
            <pc:sldMk cId="3941465665" sldId="301"/>
            <ac:spMk id="40963" creationId="{00000000-0000-0000-0000-000000000000}"/>
          </ac:spMkLst>
        </pc:sp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1492038601" sldId="302"/>
        </pc:sldMkLst>
        <pc:spChg chg="mod">
          <ac:chgData name="Bob Brown" userId="de4355ee-7296-4195-ba97-c8dead83c87d" providerId="ADAL" clId="{5993EC4F-502D-41AD-A646-C1B8FF889EA8}" dt="2023-01-02T16:07:23.782" v="251" actId="6549"/>
          <ac:spMkLst>
            <pc:docMk/>
            <pc:sldMk cId="1492038601" sldId="302"/>
            <ac:spMk id="41987" creationId="{00000000-0000-0000-0000-000000000000}"/>
          </ac:spMkLst>
        </pc:s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1492038601" sldId="302"/>
            <ac:picMk id="3" creationId="{910F15AD-92C0-B16B-4D9A-FAF28F624654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3096089112" sldId="303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3096089112" sldId="303"/>
            <ac:picMk id="3" creationId="{1BCAE277-7F84-ED92-73BC-62FF4E83208D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1360298539" sldId="304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1360298539" sldId="304"/>
            <ac:picMk id="6" creationId="{9C1571D9-097F-7F95-9854-7589CD284EAC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1340851574" sldId="305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1340851574" sldId="305"/>
            <ac:picMk id="3" creationId="{8BD826E2-C312-00B1-754D-FD1C9AED15FF}"/>
          </ac:picMkLst>
        </pc:pic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3344686812" sldId="306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3344686812" sldId="306"/>
            <ac:picMk id="3" creationId="{ED53729A-0273-5BDC-20B1-17D0556023C8}"/>
          </ac:picMkLst>
        </pc:picChg>
      </pc:sldChg>
      <pc:sldChg chg="addSp 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963712122" sldId="307"/>
        </pc:sldMkLst>
        <pc:spChg chg="mod topLvl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6" creationId="{00000000-0000-0000-0000-000000000000}"/>
          </ac:spMkLst>
        </pc:spChg>
        <pc:spChg chg="add mod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8" creationId="{831B325C-6EA9-0705-9737-3D0D6DCE8999}"/>
          </ac:spMkLst>
        </pc:spChg>
        <pc:spChg chg="mod topLvl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11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12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13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14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15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16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17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18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19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20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21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22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23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24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25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26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27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28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3T23:17:46.195" v="1865" actId="164"/>
          <ac:spMkLst>
            <pc:docMk/>
            <pc:sldMk cId="963712122" sldId="307"/>
            <ac:spMk id="29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3T23:18:22.657" v="2032" actId="164"/>
          <ac:spMkLst>
            <pc:docMk/>
            <pc:sldMk cId="963712122" sldId="307"/>
            <ac:spMk id="30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3T23:18:22.657" v="2032" actId="164"/>
          <ac:spMkLst>
            <pc:docMk/>
            <pc:sldMk cId="963712122" sldId="307"/>
            <ac:spMk id="31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3T23:18:22.657" v="2032" actId="164"/>
          <ac:spMkLst>
            <pc:docMk/>
            <pc:sldMk cId="963712122" sldId="307"/>
            <ac:spMk id="32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3T23:18:22.657" v="2032" actId="164"/>
          <ac:spMkLst>
            <pc:docMk/>
            <pc:sldMk cId="963712122" sldId="307"/>
            <ac:spMk id="33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2-12-18T22:03:14.033" v="137" actId="1037"/>
          <ac:spMkLst>
            <pc:docMk/>
            <pc:sldMk cId="963712122" sldId="307"/>
            <ac:spMk id="41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4T19:44:33.662" v="2641" actId="164"/>
          <ac:spMkLst>
            <pc:docMk/>
            <pc:sldMk cId="963712122" sldId="307"/>
            <ac:spMk id="43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4T19:43:29.982" v="2631" actId="165"/>
          <ac:spMkLst>
            <pc:docMk/>
            <pc:sldMk cId="963712122" sldId="307"/>
            <ac:spMk id="46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2-12-18T22:03:14.033" v="137" actId="1037"/>
          <ac:spMkLst>
            <pc:docMk/>
            <pc:sldMk cId="963712122" sldId="307"/>
            <ac:spMk id="56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2-12-18T22:03:14.033" v="137" actId="1037"/>
          <ac:spMkLst>
            <pc:docMk/>
            <pc:sldMk cId="963712122" sldId="307"/>
            <ac:spMk id="57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4T19:43:29.982" v="2631" actId="165"/>
          <ac:spMkLst>
            <pc:docMk/>
            <pc:sldMk cId="963712122" sldId="307"/>
            <ac:spMk id="60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4T19:46:39.209" v="3183" actId="962"/>
          <ac:spMkLst>
            <pc:docMk/>
            <pc:sldMk cId="963712122" sldId="307"/>
            <ac:spMk id="61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3T23:19:53.550" v="2258" actId="1076"/>
          <ac:spMkLst>
            <pc:docMk/>
            <pc:sldMk cId="963712122" sldId="307"/>
            <ac:spMk id="62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13T23:19:46.350" v="2257" actId="1076"/>
          <ac:spMkLst>
            <pc:docMk/>
            <pc:sldMk cId="963712122" sldId="307"/>
            <ac:spMk id="63" creationId="{00000000-0000-0000-0000-000000000000}"/>
          </ac:spMkLst>
        </pc:spChg>
        <pc:grpChg chg="mod topLvl">
          <ac:chgData name="Bob Brown" userId="de4355ee-7296-4195-ba97-c8dead83c87d" providerId="ADAL" clId="{5993EC4F-502D-41AD-A646-C1B8FF889EA8}" dt="2023-01-14T19:44:33.662" v="2641" actId="164"/>
          <ac:grpSpMkLst>
            <pc:docMk/>
            <pc:sldMk cId="963712122" sldId="307"/>
            <ac:grpSpMk id="2" creationId="{00000000-0000-0000-0000-000000000000}"/>
          </ac:grpSpMkLst>
        </pc:grpChg>
        <pc:grpChg chg="mod topLvl">
          <ac:chgData name="Bob Brown" userId="de4355ee-7296-4195-ba97-c8dead83c87d" providerId="ADAL" clId="{5993EC4F-502D-41AD-A646-C1B8FF889EA8}" dt="2023-01-14T19:44:33.662" v="2641" actId="164"/>
          <ac:grpSpMkLst>
            <pc:docMk/>
            <pc:sldMk cId="963712122" sldId="307"/>
            <ac:grpSpMk id="3" creationId="{00000000-0000-0000-0000-000000000000}"/>
          </ac:grpSpMkLst>
        </pc:grpChg>
        <pc:grpChg chg="add del mod">
          <ac:chgData name="Bob Brown" userId="de4355ee-7296-4195-ba97-c8dead83c87d" providerId="ADAL" clId="{5993EC4F-502D-41AD-A646-C1B8FF889EA8}" dt="2023-01-13T23:16:55.807" v="1853" actId="165"/>
          <ac:grpSpMkLst>
            <pc:docMk/>
            <pc:sldMk cId="963712122" sldId="307"/>
            <ac:grpSpMk id="7" creationId="{20B4E395-3D24-A997-C608-E5C4A752B4C1}"/>
          </ac:grpSpMkLst>
        </pc:grpChg>
        <pc:grpChg chg="add mod">
          <ac:chgData name="Bob Brown" userId="de4355ee-7296-4195-ba97-c8dead83c87d" providerId="ADAL" clId="{5993EC4F-502D-41AD-A646-C1B8FF889EA8}" dt="2023-01-14T19:44:33.662" v="2641" actId="164"/>
          <ac:grpSpMkLst>
            <pc:docMk/>
            <pc:sldMk cId="963712122" sldId="307"/>
            <ac:grpSpMk id="7" creationId="{E2FFD6A4-35E6-F974-384A-9936CBD4DBBC}"/>
          </ac:grpSpMkLst>
        </pc:grpChg>
        <pc:grpChg chg="add mod">
          <ac:chgData name="Bob Brown" userId="de4355ee-7296-4195-ba97-c8dead83c87d" providerId="ADAL" clId="{5993EC4F-502D-41AD-A646-C1B8FF889EA8}" dt="2023-01-13T23:18:12.522" v="2031" actId="962"/>
          <ac:grpSpMkLst>
            <pc:docMk/>
            <pc:sldMk cId="963712122" sldId="307"/>
            <ac:grpSpMk id="9" creationId="{BDDAB4A9-0926-43A9-6C05-AFC79568F084}"/>
          </ac:grpSpMkLst>
        </pc:grpChg>
        <pc:grpChg chg="add mod">
          <ac:chgData name="Bob Brown" userId="de4355ee-7296-4195-ba97-c8dead83c87d" providerId="ADAL" clId="{5993EC4F-502D-41AD-A646-C1B8FF889EA8}" dt="2023-01-13T23:19:41.044" v="2256" actId="962"/>
          <ac:grpSpMkLst>
            <pc:docMk/>
            <pc:sldMk cId="963712122" sldId="307"/>
            <ac:grpSpMk id="10" creationId="{76425AA2-B9C5-3091-7CC1-FA0BC6756BC0}"/>
          </ac:grpSpMkLst>
        </pc:grpChg>
        <pc:grpChg chg="add del mod">
          <ac:chgData name="Bob Brown" userId="de4355ee-7296-4195-ba97-c8dead83c87d" providerId="ADAL" clId="{5993EC4F-502D-41AD-A646-C1B8FF889EA8}" dt="2023-01-14T19:43:29.982" v="2631" actId="165"/>
          <ac:grpSpMkLst>
            <pc:docMk/>
            <pc:sldMk cId="963712122" sldId="307"/>
            <ac:grpSpMk id="34" creationId="{B4CF9D35-9B56-5A22-461C-A5F327B12376}"/>
          </ac:grpSpMkLst>
        </pc:grpChg>
        <pc:grpChg chg="mod topLvl">
          <ac:chgData name="Bob Brown" userId="de4355ee-7296-4195-ba97-c8dead83c87d" providerId="ADAL" clId="{5993EC4F-502D-41AD-A646-C1B8FF889EA8}" dt="2023-01-14T19:44:33.662" v="2641" actId="164"/>
          <ac:grpSpMkLst>
            <pc:docMk/>
            <pc:sldMk cId="963712122" sldId="307"/>
            <ac:grpSpMk id="44" creationId="{00000000-0000-0000-0000-000000000000}"/>
          </ac:grpSpMkLst>
        </pc:gr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963712122" sldId="307"/>
            <ac:picMk id="35" creationId="{2261DF3D-5B88-E46C-777B-020CA7D9CDCD}"/>
          </ac:picMkLst>
        </pc:picChg>
        <pc:cxnChg chg="mod">
          <ac:chgData name="Bob Brown" userId="de4355ee-7296-4195-ba97-c8dead83c87d" providerId="ADAL" clId="{5993EC4F-502D-41AD-A646-C1B8FF889EA8}" dt="2023-01-13T23:18:28.718" v="2033" actId="962"/>
          <ac:cxnSpMkLst>
            <pc:docMk/>
            <pc:sldMk cId="963712122" sldId="307"/>
            <ac:cxnSpMk id="40" creationId="{00000000-0000-0000-0000-000000000000}"/>
          </ac:cxnSpMkLst>
        </pc:cxnChg>
        <pc:cxnChg chg="mod topLvl">
          <ac:chgData name="Bob Brown" userId="de4355ee-7296-4195-ba97-c8dead83c87d" providerId="ADAL" clId="{5993EC4F-502D-41AD-A646-C1B8FF889EA8}" dt="2023-01-14T19:44:33.662" v="2641" actId="164"/>
          <ac:cxnSpMkLst>
            <pc:docMk/>
            <pc:sldMk cId="963712122" sldId="307"/>
            <ac:cxnSpMk id="42" creationId="{00000000-0000-0000-0000-000000000000}"/>
          </ac:cxnSpMkLst>
        </pc:cxnChg>
        <pc:cxnChg chg="mod">
          <ac:chgData name="Bob Brown" userId="de4355ee-7296-4195-ba97-c8dead83c87d" providerId="ADAL" clId="{5993EC4F-502D-41AD-A646-C1B8FF889EA8}" dt="2023-01-14T19:43:29.982" v="2631" actId="165"/>
          <ac:cxnSpMkLst>
            <pc:docMk/>
            <pc:sldMk cId="963712122" sldId="307"/>
            <ac:cxnSpMk id="45" creationId="{00000000-0000-0000-0000-000000000000}"/>
          </ac:cxnSpMkLst>
        </pc:cxnChg>
        <pc:cxnChg chg="mod">
          <ac:chgData name="Bob Brown" userId="de4355ee-7296-4195-ba97-c8dead83c87d" providerId="ADAL" clId="{5993EC4F-502D-41AD-A646-C1B8FF889EA8}" dt="2023-01-13T23:18:28.718" v="2033" actId="962"/>
          <ac:cxnSpMkLst>
            <pc:docMk/>
            <pc:sldMk cId="963712122" sldId="307"/>
            <ac:cxnSpMk id="51" creationId="{00000000-0000-0000-0000-000000000000}"/>
          </ac:cxnSpMkLst>
        </pc:cxnChg>
        <pc:cxnChg chg="mod">
          <ac:chgData name="Bob Brown" userId="de4355ee-7296-4195-ba97-c8dead83c87d" providerId="ADAL" clId="{5993EC4F-502D-41AD-A646-C1B8FF889EA8}" dt="2023-01-13T23:18:28.718" v="2033" actId="962"/>
          <ac:cxnSpMkLst>
            <pc:docMk/>
            <pc:sldMk cId="963712122" sldId="307"/>
            <ac:cxnSpMk id="52" creationId="{00000000-0000-0000-0000-000000000000}"/>
          </ac:cxnSpMkLst>
        </pc:cxnChg>
        <pc:cxnChg chg="mod">
          <ac:chgData name="Bob Brown" userId="de4355ee-7296-4195-ba97-c8dead83c87d" providerId="ADAL" clId="{5993EC4F-502D-41AD-A646-C1B8FF889EA8}" dt="2023-01-14T19:43:29.982" v="2631" actId="165"/>
          <ac:cxnSpMkLst>
            <pc:docMk/>
            <pc:sldMk cId="963712122" sldId="307"/>
            <ac:cxnSpMk id="58" creationId="{00000000-0000-0000-0000-000000000000}"/>
          </ac:cxnSpMkLst>
        </pc:cxnChg>
        <pc:cxnChg chg="mod">
          <ac:chgData name="Bob Brown" userId="de4355ee-7296-4195-ba97-c8dead83c87d" providerId="ADAL" clId="{5993EC4F-502D-41AD-A646-C1B8FF889EA8}" dt="2023-01-14T19:43:29.982" v="2631" actId="165"/>
          <ac:cxnSpMkLst>
            <pc:docMk/>
            <pc:sldMk cId="963712122" sldId="307"/>
            <ac:cxnSpMk id="59" creationId="{00000000-0000-0000-0000-000000000000}"/>
          </ac:cxnSpMkLst>
        </pc:cxnChg>
      </pc:sldChg>
      <pc:sldChg chg="delSp modSp add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3610713360" sldId="308"/>
        </pc:sldMkLst>
        <pc:spChg chg="mod">
          <ac:chgData name="Bob Brown" userId="de4355ee-7296-4195-ba97-c8dead83c87d" providerId="ADAL" clId="{5993EC4F-502D-41AD-A646-C1B8FF889EA8}" dt="2023-01-13T23:20:28.040" v="2408" actId="962"/>
          <ac:spMkLst>
            <pc:docMk/>
            <pc:sldMk cId="3610713360" sldId="308"/>
            <ac:spMk id="20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09T23:38:02.826" v="310" actId="1076"/>
          <ac:spMkLst>
            <pc:docMk/>
            <pc:sldMk cId="3610713360" sldId="308"/>
            <ac:spMk id="24" creationId="{00000000-0000-0000-0000-000000000000}"/>
          </ac:spMkLst>
        </pc:spChg>
        <pc:grpChg chg="mod">
          <ac:chgData name="Bob Brown" userId="de4355ee-7296-4195-ba97-c8dead83c87d" providerId="ADAL" clId="{5993EC4F-502D-41AD-A646-C1B8FF889EA8}" dt="2023-01-14T19:58:13.445" v="3414" actId="962"/>
          <ac:grpSpMkLst>
            <pc:docMk/>
            <pc:sldMk cId="3610713360" sldId="308"/>
            <ac:grpSpMk id="26" creationId="{00000000-0000-0000-0000-000000000000}"/>
          </ac:grpSpMkLst>
        </pc:gr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3610713360" sldId="308"/>
            <ac:picMk id="29" creationId="{FE1CE410-BF53-BD4E-8CD7-A7CE4B854099}"/>
          </ac:picMkLst>
        </pc:picChg>
      </pc:sldChg>
      <pc:sldChg chg="delSp modSp add mod ord modTransition modAnim modNotesTx">
        <pc:chgData name="Bob Brown" userId="de4355ee-7296-4195-ba97-c8dead83c87d" providerId="ADAL" clId="{5993EC4F-502D-41AD-A646-C1B8FF889EA8}" dt="2023-01-19T20:29:03.181" v="3775"/>
        <pc:sldMkLst>
          <pc:docMk/>
          <pc:sldMk cId="1260340839" sldId="309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1260340839" sldId="309"/>
            <ac:picMk id="5" creationId="{469F8234-4F39-7D08-3CAE-15313DBE07A3}"/>
          </ac:picMkLst>
        </pc:picChg>
        <pc:picChg chg="mod">
          <ac:chgData name="Bob Brown" userId="de4355ee-7296-4195-ba97-c8dead83c87d" providerId="ADAL" clId="{5993EC4F-502D-41AD-A646-C1B8FF889EA8}" dt="2023-01-13T23:21:42.287" v="2564" actId="962"/>
          <ac:picMkLst>
            <pc:docMk/>
            <pc:sldMk cId="1260340839" sldId="309"/>
            <ac:picMk id="1026" creationId="{00000000-0000-0000-0000-000000000000}"/>
          </ac:picMkLst>
        </pc:picChg>
      </pc:sldChg>
      <pc:sldChg chg="delSp modSp add del mod modTransition modAnim">
        <pc:chgData name="Bob Brown" userId="de4355ee-7296-4195-ba97-c8dead83c87d" providerId="ADAL" clId="{5993EC4F-502D-41AD-A646-C1B8FF889EA8}" dt="2023-01-19T20:29:03.181" v="3775"/>
        <pc:sldMkLst>
          <pc:docMk/>
          <pc:sldMk cId="1464711177" sldId="310"/>
        </pc:sldMkLst>
        <pc:spChg chg="mod">
          <ac:chgData name="Bob Brown" userId="de4355ee-7296-4195-ba97-c8dead83c87d" providerId="ADAL" clId="{5993EC4F-502D-41AD-A646-C1B8FF889EA8}" dt="2022-12-18T22:12:11.242" v="188" actId="27636"/>
          <ac:spMkLst>
            <pc:docMk/>
            <pc:sldMk cId="1464711177" sldId="310"/>
            <ac:spMk id="2" creationId="{00000000-0000-0000-0000-000000000000}"/>
          </ac:spMkLst>
        </pc:spChg>
        <pc:spChg chg="mod">
          <ac:chgData name="Bob Brown" userId="de4355ee-7296-4195-ba97-c8dead83c87d" providerId="ADAL" clId="{5993EC4F-502D-41AD-A646-C1B8FF889EA8}" dt="2023-01-02T16:11:06.478" v="267" actId="113"/>
          <ac:spMkLst>
            <pc:docMk/>
            <pc:sldMk cId="1464711177" sldId="310"/>
            <ac:spMk id="4" creationId="{00000000-0000-0000-0000-000000000000}"/>
          </ac:spMkLst>
        </pc:sp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1464711177" sldId="310"/>
            <ac:picMk id="6" creationId="{F51E9003-516D-BF04-C199-D0DFF73CDC6D}"/>
          </ac:picMkLst>
        </pc:picChg>
      </pc:sldChg>
      <pc:sldChg chg="addSp delSp modSp new del mod">
        <pc:chgData name="Bob Brown" userId="de4355ee-7296-4195-ba97-c8dead83c87d" providerId="ADAL" clId="{5993EC4F-502D-41AD-A646-C1B8FF889EA8}" dt="2023-01-14T21:02:17.604" v="3446" actId="47"/>
        <pc:sldMkLst>
          <pc:docMk/>
          <pc:sldMk cId="3533523706" sldId="311"/>
        </pc:sldMkLst>
        <pc:spChg chg="mod">
          <ac:chgData name="Bob Brown" userId="de4355ee-7296-4195-ba97-c8dead83c87d" providerId="ADAL" clId="{5993EC4F-502D-41AD-A646-C1B8FF889EA8}" dt="2023-01-02T16:05:38.509" v="241" actId="20577"/>
          <ac:spMkLst>
            <pc:docMk/>
            <pc:sldMk cId="3533523706" sldId="311"/>
            <ac:spMk id="2" creationId="{299F7AC5-6964-7EC8-9437-328FB1E8614F}"/>
          </ac:spMkLst>
        </pc:spChg>
        <pc:spChg chg="add mod">
          <ac:chgData name="Bob Brown" userId="de4355ee-7296-4195-ba97-c8dead83c87d" providerId="ADAL" clId="{5993EC4F-502D-41AD-A646-C1B8FF889EA8}" dt="2023-01-02T16:06:46.669" v="246" actId="1076"/>
          <ac:spMkLst>
            <pc:docMk/>
            <pc:sldMk cId="3533523706" sldId="311"/>
            <ac:spMk id="7" creationId="{83C667D2-204A-9221-2019-B4F183210F77}"/>
          </ac:spMkLst>
        </pc:spChg>
        <pc:picChg chg="add del">
          <ac:chgData name="Bob Brown" userId="de4355ee-7296-4195-ba97-c8dead83c87d" providerId="ADAL" clId="{5993EC4F-502D-41AD-A646-C1B8FF889EA8}" dt="2023-01-02T16:04:55.627" v="205" actId="22"/>
          <ac:picMkLst>
            <pc:docMk/>
            <pc:sldMk cId="3533523706" sldId="311"/>
            <ac:picMk id="4" creationId="{584C310F-0AA4-215D-5AB6-DD31239648AC}"/>
          </ac:picMkLst>
        </pc:picChg>
        <pc:picChg chg="add mod">
          <ac:chgData name="Bob Brown" userId="de4355ee-7296-4195-ba97-c8dead83c87d" providerId="ADAL" clId="{5993EC4F-502D-41AD-A646-C1B8FF889EA8}" dt="2023-01-13T23:11:05.268" v="1480" actId="962"/>
          <ac:picMkLst>
            <pc:docMk/>
            <pc:sldMk cId="3533523706" sldId="311"/>
            <ac:picMk id="6" creationId="{2A2A46E7-7E87-E522-2FB8-E287F48968F2}"/>
          </ac:picMkLst>
        </pc:picChg>
      </pc:sldChg>
      <pc:sldChg chg="add del">
        <pc:chgData name="Bob Brown" userId="de4355ee-7296-4195-ba97-c8dead83c87d" providerId="ADAL" clId="{5993EC4F-502D-41AD-A646-C1B8FF889EA8}" dt="2023-01-14T19:14:55.996" v="2625" actId="47"/>
        <pc:sldMkLst>
          <pc:docMk/>
          <pc:sldMk cId="2501644210" sldId="312"/>
        </pc:sldMkLst>
      </pc:sldChg>
      <pc:sldChg chg="addSp delSp modSp add mod modTransition modAnim modNotesTx">
        <pc:chgData name="Bob Brown" userId="de4355ee-7296-4195-ba97-c8dead83c87d" providerId="ADAL" clId="{5993EC4F-502D-41AD-A646-C1B8FF889EA8}" dt="2023-01-19T20:29:03.181" v="3775"/>
        <pc:sldMkLst>
          <pc:docMk/>
          <pc:sldMk cId="1005526777" sldId="313"/>
        </pc:sldMkLst>
        <pc:spChg chg="mod topLvl">
          <ac:chgData name="Bob Brown" userId="de4355ee-7296-4195-ba97-c8dead83c87d" providerId="ADAL" clId="{5993EC4F-502D-41AD-A646-C1B8FF889EA8}" dt="2023-01-17T23:08:01.509" v="3682" actId="20577"/>
          <ac:spMkLst>
            <pc:docMk/>
            <pc:sldMk cId="1005526777" sldId="313"/>
            <ac:spMk id="4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4T12:26:08.989" v="2598" actId="165"/>
          <ac:spMkLst>
            <pc:docMk/>
            <pc:sldMk cId="1005526777" sldId="313"/>
            <ac:spMk id="5" creationId="{00000000-0000-0000-0000-000000000000}"/>
          </ac:spMkLst>
        </pc:spChg>
        <pc:spChg chg="mod topLvl">
          <ac:chgData name="Bob Brown" userId="de4355ee-7296-4195-ba97-c8dead83c87d" providerId="ADAL" clId="{5993EC4F-502D-41AD-A646-C1B8FF889EA8}" dt="2023-01-17T23:07:51.849" v="3678" actId="313"/>
          <ac:spMkLst>
            <pc:docMk/>
            <pc:sldMk cId="1005526777" sldId="313"/>
            <ac:spMk id="6" creationId="{00000000-0000-0000-0000-000000000000}"/>
          </ac:spMkLst>
        </pc:spChg>
        <pc:grpChg chg="add del mod">
          <ac:chgData name="Bob Brown" userId="de4355ee-7296-4195-ba97-c8dead83c87d" providerId="ADAL" clId="{5993EC4F-502D-41AD-A646-C1B8FF889EA8}" dt="2023-01-14T12:26:08.989" v="2598" actId="165"/>
          <ac:grpSpMkLst>
            <pc:docMk/>
            <pc:sldMk cId="1005526777" sldId="313"/>
            <ac:grpSpMk id="3" creationId="{EFCAB82C-34EE-9784-2A4C-7ADD56997544}"/>
          </ac:grpSpMkLst>
        </pc:grpChg>
        <pc:picChg chg="add mod modCrop">
          <ac:chgData name="Bob Brown" userId="de4355ee-7296-4195-ba97-c8dead83c87d" providerId="ADAL" clId="{5993EC4F-502D-41AD-A646-C1B8FF889EA8}" dt="2023-01-14T19:51:36.578" v="3251" actId="962"/>
          <ac:picMkLst>
            <pc:docMk/>
            <pc:sldMk cId="1005526777" sldId="313"/>
            <ac:picMk id="7" creationId="{5BA247FE-9497-FFBB-F15E-47394D67470C}"/>
          </ac:picMkLst>
        </pc:picChg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1005526777" sldId="313"/>
            <ac:picMk id="8" creationId="{D1706F04-6C89-489D-F6D7-7C5C0922C5E2}"/>
          </ac:picMkLst>
        </pc:picChg>
      </pc:sldChg>
      <pc:sldChg chg="delSp modSp del mod modTransition modAnim">
        <pc:chgData name="Bob Brown" userId="de4355ee-7296-4195-ba97-c8dead83c87d" providerId="ADAL" clId="{5993EC4F-502D-41AD-A646-C1B8FF889EA8}" dt="2023-01-19T20:30:48.016" v="3776" actId="47"/>
        <pc:sldMkLst>
          <pc:docMk/>
          <pc:sldMk cId="3446316301" sldId="314"/>
        </pc:sldMkLst>
        <pc:picChg chg="del mod">
          <ac:chgData name="Bob Brown" userId="de4355ee-7296-4195-ba97-c8dead83c87d" providerId="ADAL" clId="{5993EC4F-502D-41AD-A646-C1B8FF889EA8}" dt="2023-01-19T20:29:03.181" v="3775"/>
          <ac:picMkLst>
            <pc:docMk/>
            <pc:sldMk cId="3446316301" sldId="314"/>
            <ac:picMk id="5" creationId="{75750C2F-3E29-F63F-1F2F-136A9816EF71}"/>
          </ac:picMkLst>
        </pc:picChg>
      </pc:sldChg>
      <pc:sldChg chg="add">
        <pc:chgData name="Bob Brown" userId="de4355ee-7296-4195-ba97-c8dead83c87d" providerId="ADAL" clId="{5993EC4F-502D-41AD-A646-C1B8FF889EA8}" dt="2023-01-19T20:34:12.173" v="3778"/>
        <pc:sldMkLst>
          <pc:docMk/>
          <pc:sldMk cId="3586420520" sldId="314"/>
        </pc:sldMkLst>
      </pc:sldChg>
      <pc:sldChg chg="add">
        <pc:chgData name="Bob Brown" userId="de4355ee-7296-4195-ba97-c8dead83c87d" providerId="ADAL" clId="{5993EC4F-502D-41AD-A646-C1B8FF889EA8}" dt="2023-01-19T20:34:16.167" v="3780"/>
        <pc:sldMkLst>
          <pc:docMk/>
          <pc:sldMk cId="3533523706" sldId="315"/>
        </pc:sldMkLst>
      </pc:sldChg>
      <pc:sldChg chg="add">
        <pc:chgData name="Bob Brown" userId="de4355ee-7296-4195-ba97-c8dead83c87d" providerId="ADAL" clId="{5993EC4F-502D-41AD-A646-C1B8FF889EA8}" dt="2023-01-19T20:34:19.665" v="3782"/>
        <pc:sldMkLst>
          <pc:docMk/>
          <pc:sldMk cId="3939670100" sldId="316"/>
        </pc:sldMkLst>
      </pc:sldChg>
      <pc:sldChg chg="add">
        <pc:chgData name="Bob Brown" userId="de4355ee-7296-4195-ba97-c8dead83c87d" providerId="ADAL" clId="{5993EC4F-502D-41AD-A646-C1B8FF889EA8}" dt="2023-01-19T20:34:22.226" v="3784"/>
        <pc:sldMkLst>
          <pc:docMk/>
          <pc:sldMk cId="1687995968" sldId="317"/>
        </pc:sldMkLst>
      </pc:sldChg>
      <pc:sldChg chg="add">
        <pc:chgData name="Bob Brown" userId="de4355ee-7296-4195-ba97-c8dead83c87d" providerId="ADAL" clId="{5993EC4F-502D-41AD-A646-C1B8FF889EA8}" dt="2023-01-19T20:34:28.335" v="3786"/>
        <pc:sldMkLst>
          <pc:docMk/>
          <pc:sldMk cId="2130152056" sldId="318"/>
        </pc:sldMkLst>
      </pc:sldChg>
      <pc:sldChg chg="add">
        <pc:chgData name="Bob Brown" userId="de4355ee-7296-4195-ba97-c8dead83c87d" providerId="ADAL" clId="{5993EC4F-502D-41AD-A646-C1B8FF889EA8}" dt="2023-01-19T20:34:30.714" v="3788"/>
        <pc:sldMkLst>
          <pc:docMk/>
          <pc:sldMk cId="3062026886" sldId="319"/>
        </pc:sldMkLst>
      </pc:sldChg>
      <pc:sldChg chg="add">
        <pc:chgData name="Bob Brown" userId="de4355ee-7296-4195-ba97-c8dead83c87d" providerId="ADAL" clId="{5993EC4F-502D-41AD-A646-C1B8FF889EA8}" dt="2023-01-19T20:34:32.735" v="3790"/>
        <pc:sldMkLst>
          <pc:docMk/>
          <pc:sldMk cId="3730983206" sldId="320"/>
        </pc:sldMkLst>
      </pc:sldChg>
      <pc:sldChg chg="add">
        <pc:chgData name="Bob Brown" userId="de4355ee-7296-4195-ba97-c8dead83c87d" providerId="ADAL" clId="{5993EC4F-502D-41AD-A646-C1B8FF889EA8}" dt="2023-01-19T20:34:34.395" v="3792"/>
        <pc:sldMkLst>
          <pc:docMk/>
          <pc:sldMk cId="3365865321" sldId="321"/>
        </pc:sldMkLst>
      </pc:sldChg>
      <pc:sldMasterChg chg="modTransition addSldLayout delSldLayout modSldLayout">
        <pc:chgData name="Bob Brown" userId="de4355ee-7296-4195-ba97-c8dead83c87d" providerId="ADAL" clId="{5993EC4F-502D-41AD-A646-C1B8FF889EA8}" dt="2023-01-19T20:34:22.218" v="3783" actId="27028"/>
        <pc:sldMasterMkLst>
          <pc:docMk/>
          <pc:sldMasterMk cId="1741728963" sldId="2147483684"/>
        </pc:sldMasterMkLst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741728963" sldId="2147483684"/>
            <pc:sldLayoutMk cId="77276223" sldId="2147483685"/>
          </pc:sldLayoutMkLst>
        </pc:sldLayoutChg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741728963" sldId="2147483684"/>
            <pc:sldLayoutMk cId="2779173506" sldId="2147483686"/>
          </pc:sldLayoutMkLst>
        </pc:sldLayoutChg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741728963" sldId="2147483684"/>
            <pc:sldLayoutMk cId="676617832" sldId="2147483687"/>
          </pc:sldLayoutMkLst>
        </pc:sldLayoutChg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741728963" sldId="2147483684"/>
            <pc:sldLayoutMk cId="1814374918" sldId="2147483688"/>
          </pc:sldLayoutMkLst>
        </pc:sldLayoutChg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741728963" sldId="2147483684"/>
            <pc:sldLayoutMk cId="1605973208" sldId="2147483689"/>
          </pc:sldLayoutMkLst>
        </pc:sldLayoutChg>
        <pc:sldLayoutChg chg="replId 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741728963" sldId="2147483684"/>
            <pc:sldLayoutMk cId="3246298541" sldId="2147483690"/>
          </pc:sldLayoutMkLst>
        </pc:sldLayoutChg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741728963" sldId="2147483684"/>
            <pc:sldLayoutMk cId="256132321" sldId="2147483691"/>
          </pc:sldLayoutMkLst>
        </pc:sldLayoutChg>
        <pc:sldLayoutChg chg="replId 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741728963" sldId="2147483684"/>
            <pc:sldLayoutMk cId="3320697538" sldId="2147483692"/>
          </pc:sldLayoutMkLst>
        </pc:sldLayoutChg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741728963" sldId="2147483684"/>
            <pc:sldLayoutMk cId="4041895919" sldId="2147483693"/>
          </pc:sldLayoutMkLst>
        </pc:sldLayoutChg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741728963" sldId="2147483684"/>
            <pc:sldLayoutMk cId="785650959" sldId="2147483694"/>
          </pc:sldLayoutMkLst>
        </pc:sldLayoutChg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741728963" sldId="2147483684"/>
            <pc:sldLayoutMk cId="1178313204" sldId="2147483695"/>
          </pc:sldLayoutMkLst>
        </pc:sldLayoutChg>
        <pc:sldLayoutChg chg="add">
          <pc:chgData name="Bob Brown" userId="de4355ee-7296-4195-ba97-c8dead83c87d" providerId="ADAL" clId="{5993EC4F-502D-41AD-A646-C1B8FF889EA8}" dt="2023-01-19T20:34:19.656" v="3781" actId="27028"/>
          <pc:sldLayoutMkLst>
            <pc:docMk/>
            <pc:sldMasterMk cId="1741728963" sldId="2147483684"/>
            <pc:sldLayoutMk cId="645387335" sldId="2147483696"/>
          </pc:sldLayoutMkLst>
        </pc:sldLayoutChg>
        <pc:sldLayoutChg chg="add del">
          <pc:chgData name="Bob Brown" userId="de4355ee-7296-4195-ba97-c8dead83c87d" providerId="ADAL" clId="{5993EC4F-502D-41AD-A646-C1B8FF889EA8}" dt="2023-01-14T21:02:18.209" v="3447" actId="47"/>
          <pc:sldLayoutMkLst>
            <pc:docMk/>
            <pc:sldMasterMk cId="1741728963" sldId="2147483684"/>
            <pc:sldLayoutMk cId="2970162983" sldId="2147483696"/>
          </pc:sldLayoutMkLst>
        </pc:sldLayoutChg>
        <pc:sldLayoutChg chg="add">
          <pc:chgData name="Bob Brown" userId="de4355ee-7296-4195-ba97-c8dead83c87d" providerId="ADAL" clId="{5993EC4F-502D-41AD-A646-C1B8FF889EA8}" dt="2023-01-19T20:34:22.218" v="3783" actId="27028"/>
          <pc:sldLayoutMkLst>
            <pc:docMk/>
            <pc:sldMasterMk cId="1741728963" sldId="2147483684"/>
            <pc:sldLayoutMk cId="61527443" sldId="2147483697"/>
          </pc:sldLayoutMkLst>
        </pc:sldLayoutChg>
        <pc:sldLayoutChg chg="add del">
          <pc:chgData name="Bob Brown" userId="de4355ee-7296-4195-ba97-c8dead83c87d" providerId="ADAL" clId="{5993EC4F-502D-41AD-A646-C1B8FF889EA8}" dt="2023-01-14T21:02:19.191" v="3448" actId="47"/>
          <pc:sldLayoutMkLst>
            <pc:docMk/>
            <pc:sldMasterMk cId="1741728963" sldId="2147483684"/>
            <pc:sldLayoutMk cId="3049321018" sldId="2147483697"/>
          </pc:sldLayoutMkLst>
        </pc:sldLayoutChg>
      </pc:sldMasterChg>
      <pc:sldMasterChg chg="add del addSldLayout delSldLayout">
        <pc:chgData name="Bob Brown" userId="de4355ee-7296-4195-ba97-c8dead83c87d" providerId="ADAL" clId="{5993EC4F-502D-41AD-A646-C1B8FF889EA8}" dt="2022-12-18T22:11:52.592" v="185" actId="27028"/>
        <pc:sldMasterMkLst>
          <pc:docMk/>
          <pc:sldMasterMk cId="3861825580" sldId="2147483690"/>
        </pc:sldMasterMkLst>
        <pc:sldLayoutChg chg="add del">
          <pc:chgData name="Bob Brown" userId="de4355ee-7296-4195-ba97-c8dead83c87d" providerId="ADAL" clId="{5993EC4F-502D-41AD-A646-C1B8FF889EA8}" dt="2022-12-18T22:11:52.592" v="185" actId="27028"/>
          <pc:sldLayoutMkLst>
            <pc:docMk/>
            <pc:sldMasterMk cId="3861825580" sldId="2147483690"/>
            <pc:sldLayoutMk cId="1660117935" sldId="2147483692"/>
          </pc:sldLayoutMkLst>
        </pc:sldLayoutChg>
      </pc:sldMasterChg>
      <pc:sldMasterChg chg="modTransition modSldLayout">
        <pc:chgData name="Bob Brown" userId="de4355ee-7296-4195-ba97-c8dead83c87d" providerId="ADAL" clId="{5993EC4F-502D-41AD-A646-C1B8FF889EA8}" dt="2023-01-17T23:07:26.019" v="3676"/>
        <pc:sldMasterMkLst>
          <pc:docMk/>
          <pc:sldMasterMk cId="1936688249" sldId="2147483708"/>
        </pc:sldMasterMkLst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936688249" sldId="2147483708"/>
            <pc:sldLayoutMk cId="3953445033" sldId="2147483709"/>
          </pc:sldLayoutMkLst>
        </pc:sldLayoutChg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936688249" sldId="2147483708"/>
            <pc:sldLayoutMk cId="3099278511" sldId="2147483710"/>
          </pc:sldLayoutMkLst>
        </pc:sldLayoutChg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936688249" sldId="2147483708"/>
            <pc:sldLayoutMk cId="615268467" sldId="2147483711"/>
          </pc:sldLayoutMkLst>
        </pc:sldLayoutChg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936688249" sldId="2147483708"/>
            <pc:sldLayoutMk cId="1080589756" sldId="2147483712"/>
          </pc:sldLayoutMkLst>
        </pc:sldLayoutChg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936688249" sldId="2147483708"/>
            <pc:sldLayoutMk cId="2427681761" sldId="2147483713"/>
          </pc:sldLayoutMkLst>
        </pc:sldLayoutChg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936688249" sldId="2147483708"/>
            <pc:sldLayoutMk cId="2796101458" sldId="2147483714"/>
          </pc:sldLayoutMkLst>
        </pc:sldLayoutChg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936688249" sldId="2147483708"/>
            <pc:sldLayoutMk cId="3478481314" sldId="2147483715"/>
          </pc:sldLayoutMkLst>
        </pc:sldLayoutChg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936688249" sldId="2147483708"/>
            <pc:sldLayoutMk cId="3578781957" sldId="2147483716"/>
          </pc:sldLayoutMkLst>
        </pc:sldLayoutChg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936688249" sldId="2147483708"/>
            <pc:sldLayoutMk cId="2126041719" sldId="2147483717"/>
          </pc:sldLayoutMkLst>
        </pc:sldLayoutChg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936688249" sldId="2147483708"/>
            <pc:sldLayoutMk cId="1715271358" sldId="2147483718"/>
          </pc:sldLayoutMkLst>
        </pc:sldLayoutChg>
        <pc:sldLayoutChg chg="modTransition">
          <pc:chgData name="Bob Brown" userId="de4355ee-7296-4195-ba97-c8dead83c87d" providerId="ADAL" clId="{5993EC4F-502D-41AD-A646-C1B8FF889EA8}" dt="2023-01-17T23:07:26.019" v="3676"/>
          <pc:sldLayoutMkLst>
            <pc:docMk/>
            <pc:sldMasterMk cId="1936688249" sldId="2147483708"/>
            <pc:sldLayoutMk cId="2670894740" sldId="2147483719"/>
          </pc:sldLayoutMkLst>
        </pc:sldLayoutChg>
      </pc:sldMasterChg>
      <pc:sldMasterChg chg="add del addSldLayout delSldLayout">
        <pc:chgData name="Bob Brown" userId="de4355ee-7296-4195-ba97-c8dead83c87d" providerId="ADAL" clId="{5993EC4F-502D-41AD-A646-C1B8FF889EA8}" dt="2023-01-14T12:21:36.217" v="2570" actId="27028"/>
        <pc:sldMasterMkLst>
          <pc:docMk/>
          <pc:sldMasterMk cId="1560938238" sldId="2147483723"/>
        </pc:sldMasterMkLst>
        <pc:sldLayoutChg chg="add del">
          <pc:chgData name="Bob Brown" userId="de4355ee-7296-4195-ba97-c8dead83c87d" providerId="ADAL" clId="{5993EC4F-502D-41AD-A646-C1B8FF889EA8}" dt="2023-01-14T12:21:36.217" v="2570" actId="27028"/>
          <pc:sldLayoutMkLst>
            <pc:docMk/>
            <pc:sldMasterMk cId="1560938238" sldId="2147483723"/>
            <pc:sldLayoutMk cId="1147274172" sldId="2147483729"/>
          </pc:sldLayoutMkLst>
        </pc:sldLayoutChg>
      </pc:sldMasterChg>
    </pc:docChg>
  </pc:docChgLst>
  <pc:docChgLst>
    <pc:chgData name="Bob Brown" userId="de4355ee-7296-4195-ba97-c8dead83c87d" providerId="ADAL" clId="{4B269438-879A-471F-B757-BF047784183B}"/>
    <pc:docChg chg="addSld modSld">
      <pc:chgData name="Bob Brown" userId="de4355ee-7296-4195-ba97-c8dead83c87d" providerId="ADAL" clId="{4B269438-879A-471F-B757-BF047784183B}" dt="2023-01-18T21:13:17.634" v="225"/>
      <pc:docMkLst>
        <pc:docMk/>
      </pc:docMkLst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3095576246" sldId="256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3095576246" sldId="256"/>
            <ac:picMk id="9" creationId="{1457AEBB-EA4C-17C9-6D83-06E8C6F571D4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2130795793" sldId="257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2130795793" sldId="257"/>
            <ac:picMk id="3" creationId="{02E7BE7F-2687-E7DB-4EFC-55AB5B21D078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2863838643" sldId="259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2863838643" sldId="259"/>
            <ac:picMk id="3" creationId="{56097F4B-FE69-2EF7-7C5A-7AAC88EA674E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474526896" sldId="260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474526896" sldId="260"/>
            <ac:picMk id="3" creationId="{38AEC693-05E3-0C60-B9F1-5B050D7DCB14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1614077043" sldId="261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1614077043" sldId="261"/>
            <ac:picMk id="3" creationId="{E5C97E47-BE99-28FD-88AE-C4F1358064E1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1998808467" sldId="262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1998808467" sldId="262"/>
            <ac:picMk id="3" creationId="{B1EF1F1F-5D1C-89D7-0C6D-9D929A4E3822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2259786050" sldId="263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2259786050" sldId="263"/>
            <ac:picMk id="3" creationId="{3D32ECA2-3862-F237-6610-96529AE756F6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3375475556" sldId="264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3375475556" sldId="264"/>
            <ac:picMk id="3" creationId="{9565FB6D-FD34-AA61-11DF-9D83EE32460D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904272287" sldId="265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904272287" sldId="265"/>
            <ac:picMk id="3" creationId="{0532D0F6-7E62-CB9F-7EAA-CC8BF8CC04F2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2800638341" sldId="266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2800638341" sldId="266"/>
            <ac:picMk id="3" creationId="{B0D8B519-D63F-C41E-46D1-1C460A8F5C36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2780712719" sldId="267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2780712719" sldId="267"/>
            <ac:picMk id="3" creationId="{13EF917A-3B58-8E0D-BE89-31B4BC77A0FF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3035947262" sldId="268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3035947262" sldId="268"/>
            <ac:picMk id="6" creationId="{E5BF44CF-451F-A328-A6A1-E78853029AB8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2048129944" sldId="269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2048129944" sldId="269"/>
            <ac:picMk id="3" creationId="{79023855-2CE8-E2FF-84B3-93B27B8F43DB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749023345" sldId="270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749023345" sldId="270"/>
            <ac:picMk id="3" creationId="{405CDF2A-820B-5040-E9C5-B4B4931AB5D4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2681221359" sldId="271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2681221359" sldId="271"/>
            <ac:picMk id="4" creationId="{4A87ECAC-0641-DB1A-A0A9-98D8167CBF4F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2429314344" sldId="272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2429314344" sldId="272"/>
            <ac:picMk id="3" creationId="{FCDFE2F9-2705-1081-3703-103F47BB8B92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1757363790" sldId="273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1757363790" sldId="273"/>
            <ac:picMk id="3" creationId="{5C723F75-9F0A-7A9D-8AC7-DB574A4AA18B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3556172484" sldId="274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3556172484" sldId="274"/>
            <ac:picMk id="3" creationId="{03937A6F-1DEF-3CBA-BCFC-5364CB1A889B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3791744070" sldId="275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3791744070" sldId="275"/>
            <ac:picMk id="3" creationId="{F6F55F01-20AD-AF7D-4478-72B00AFD378A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2279112944" sldId="276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2279112944" sldId="276"/>
            <ac:picMk id="3" creationId="{7A5B3314-CD70-ACAD-0BA5-E8AFE2FE7A1D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922185338" sldId="277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922185338" sldId="277"/>
            <ac:picMk id="3" creationId="{8A79735D-904E-F11C-9E01-9B8D009CE959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4193646249" sldId="278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4193646249" sldId="278"/>
            <ac:picMk id="3" creationId="{E811AE5D-B4DF-B227-5277-E20D5B597325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1058722803" sldId="279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1058722803" sldId="279"/>
            <ac:picMk id="3" creationId="{4D1F3AEE-9622-DD08-C93A-D50D3188E316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4116103548" sldId="280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4116103548" sldId="280"/>
            <ac:picMk id="3" creationId="{1C9A9086-A3DF-C0A8-5F0F-CCC37F10CBF2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183523021" sldId="281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183523021" sldId="281"/>
            <ac:picMk id="3" creationId="{2ECF01D9-ABFD-1EB6-FCC8-AF3CFA7BA53A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2852176920" sldId="282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2852176920" sldId="282"/>
            <ac:picMk id="3" creationId="{5E4FC402-BAEF-3EED-937E-7DA1C5C7C572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692432034" sldId="283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692432034" sldId="283"/>
            <ac:picMk id="4" creationId="{354B473F-F172-F80C-4F99-A61FEBC65598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3996848098" sldId="284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3996848098" sldId="284"/>
            <ac:picMk id="4" creationId="{3BBC34D2-E924-431C-D72C-1C0E57C850D9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432989083" sldId="285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432989083" sldId="285"/>
            <ac:picMk id="3" creationId="{5E427C77-A025-E3B8-7314-DC5E59A7A249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3990474179" sldId="286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3990474179" sldId="286"/>
            <ac:picMk id="3" creationId="{8E191DC0-633F-4105-ABC2-141473352BA9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3571523773" sldId="287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3571523773" sldId="287"/>
            <ac:picMk id="3" creationId="{EF223D58-938F-D9DA-15FA-C179A289B4BB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3208924727" sldId="288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3208924727" sldId="288"/>
            <ac:picMk id="3" creationId="{D00AB372-5B26-B917-E3C2-AA1649176CA2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1850711849" sldId="289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1850711849" sldId="289"/>
            <ac:picMk id="3" creationId="{286DA6AD-CD2E-C653-8C72-8BFC197AD6F3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1951264983" sldId="290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1951264983" sldId="290"/>
            <ac:picMk id="3" creationId="{FAFA1569-003A-20D8-4C83-EDEEFD18C2C7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2862262982" sldId="291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2862262982" sldId="291"/>
            <ac:picMk id="3" creationId="{93C15028-98DA-FD38-9F49-98491E6D3A75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1492038601" sldId="302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1492038601" sldId="302"/>
            <ac:picMk id="3" creationId="{910F15AD-92C0-B16B-4D9A-FAF28F624654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3096089112" sldId="303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3096089112" sldId="303"/>
            <ac:picMk id="3" creationId="{1BCAE277-7F84-ED92-73BC-62FF4E83208D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1360298539" sldId="304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1360298539" sldId="304"/>
            <ac:picMk id="6" creationId="{9C1571D9-097F-7F95-9854-7589CD284EAC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1340851574" sldId="305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1340851574" sldId="305"/>
            <ac:picMk id="3" creationId="{8BD826E2-C312-00B1-754D-FD1C9AED15FF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3344686812" sldId="306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3344686812" sldId="306"/>
            <ac:picMk id="3" creationId="{ED53729A-0273-5BDC-20B1-17D0556023C8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963712122" sldId="307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963712122" sldId="307"/>
            <ac:picMk id="35" creationId="{2261DF3D-5B88-E46C-777B-020CA7D9CDCD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3610713360" sldId="308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3610713360" sldId="308"/>
            <ac:picMk id="29" creationId="{FE1CE410-BF53-BD4E-8CD7-A7CE4B854099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1260340839" sldId="309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1260340839" sldId="309"/>
            <ac:picMk id="5" creationId="{469F8234-4F39-7D08-3CAE-15313DBE07A3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1464711177" sldId="310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1464711177" sldId="310"/>
            <ac:picMk id="6" creationId="{F51E9003-516D-BF04-C199-D0DFF73CDC6D}"/>
          </ac:picMkLst>
        </pc:picChg>
      </pc:sldChg>
      <pc:sldChg chg="addSp modSp">
        <pc:chgData name="Bob Brown" userId="de4355ee-7296-4195-ba97-c8dead83c87d" providerId="ADAL" clId="{4B269438-879A-471F-B757-BF047784183B}" dt="2023-01-18T21:13:17.634" v="225"/>
        <pc:sldMkLst>
          <pc:docMk/>
          <pc:sldMk cId="1005526777" sldId="313"/>
        </pc:sldMkLst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1005526777" sldId="313"/>
            <ac:picMk id="8" creationId="{D1706F04-6C89-489D-F6D7-7C5C0922C5E2}"/>
          </ac:picMkLst>
        </pc:picChg>
      </pc:sldChg>
      <pc:sldChg chg="addSp modSp new mod">
        <pc:chgData name="Bob Brown" userId="de4355ee-7296-4195-ba97-c8dead83c87d" providerId="ADAL" clId="{4B269438-879A-471F-B757-BF047784183B}" dt="2023-01-18T21:13:17.634" v="225"/>
        <pc:sldMkLst>
          <pc:docMk/>
          <pc:sldMk cId="3446316301" sldId="314"/>
        </pc:sldMkLst>
        <pc:spChg chg="mod">
          <ac:chgData name="Bob Brown" userId="de4355ee-7296-4195-ba97-c8dead83c87d" providerId="ADAL" clId="{4B269438-879A-471F-B757-BF047784183B}" dt="2023-01-18T17:22:27.432" v="11" actId="20577"/>
          <ac:spMkLst>
            <pc:docMk/>
            <pc:sldMk cId="3446316301" sldId="314"/>
            <ac:spMk id="2" creationId="{67E1903E-F3AF-2502-8C89-A017BBDE9F59}"/>
          </ac:spMkLst>
        </pc:spChg>
        <pc:spChg chg="mod">
          <ac:chgData name="Bob Brown" userId="de4355ee-7296-4195-ba97-c8dead83c87d" providerId="ADAL" clId="{4B269438-879A-471F-B757-BF047784183B}" dt="2023-01-18T20:19:10.956" v="224" actId="20577"/>
          <ac:spMkLst>
            <pc:docMk/>
            <pc:sldMk cId="3446316301" sldId="314"/>
            <ac:spMk id="3" creationId="{6AAFB91C-8C3A-08BC-6BCD-347CAD93B58D}"/>
          </ac:spMkLst>
        </pc:spChg>
        <pc:picChg chg="add mod">
          <ac:chgData name="Bob Brown" userId="de4355ee-7296-4195-ba97-c8dead83c87d" providerId="ADAL" clId="{4B269438-879A-471F-B757-BF047784183B}" dt="2023-01-18T21:13:17.634" v="225"/>
          <ac:picMkLst>
            <pc:docMk/>
            <pc:sldMk cId="3446316301" sldId="314"/>
            <ac:picMk id="5" creationId="{75750C2F-3E29-F63F-1F2F-136A9816EF71}"/>
          </ac:picMkLst>
        </pc:picChg>
      </pc:sldChg>
    </pc:docChg>
  </pc:docChgLst>
  <pc:docChgLst>
    <pc:chgData name="Donald Privitera" userId="S::dprivit2@kennesaw.edu::b19266b5-85bb-4cd7-abc7-9d22c2c9327d" providerId="AD" clId="Web-{890CF0A3-ED86-88F2-8094-7E6451E46119}"/>
    <pc:docChg chg="modSld">
      <pc:chgData name="Donald Privitera" userId="S::dprivit2@kennesaw.edu::b19266b5-85bb-4cd7-abc7-9d22c2c9327d" providerId="AD" clId="Web-{890CF0A3-ED86-88F2-8094-7E6451E46119}" dt="2023-05-11T14:36:47.814" v="26"/>
      <pc:docMkLst>
        <pc:docMk/>
      </pc:docMkLst>
      <pc:sldChg chg="modSp">
        <pc:chgData name="Donald Privitera" userId="S::dprivit2@kennesaw.edu::b19266b5-85bb-4cd7-abc7-9d22c2c9327d" providerId="AD" clId="Web-{890CF0A3-ED86-88F2-8094-7E6451E46119}" dt="2023-05-11T14:32:44.666" v="17" actId="1076"/>
        <pc:sldMkLst>
          <pc:docMk/>
          <pc:sldMk cId="3095576246" sldId="256"/>
        </pc:sldMkLst>
        <pc:spChg chg="mod">
          <ac:chgData name="Donald Privitera" userId="S::dprivit2@kennesaw.edu::b19266b5-85bb-4cd7-abc7-9d22c2c9327d" providerId="AD" clId="Web-{890CF0A3-ED86-88F2-8094-7E6451E46119}" dt="2023-05-11T14:32:44.666" v="17" actId="1076"/>
          <ac:spMkLst>
            <pc:docMk/>
            <pc:sldMk cId="3095576246" sldId="256"/>
            <ac:spMk id="6" creationId="{5B2DF281-4D3E-5ECC-462D-910DE4A218A4}"/>
          </ac:spMkLst>
        </pc:spChg>
        <pc:grpChg chg="mod">
          <ac:chgData name="Donald Privitera" userId="S::dprivit2@kennesaw.edu::b19266b5-85bb-4cd7-abc7-9d22c2c9327d" providerId="AD" clId="Web-{890CF0A3-ED86-88F2-8094-7E6451E46119}" dt="2023-05-11T14:32:43.931" v="16" actId="1076"/>
          <ac:grpSpMkLst>
            <pc:docMk/>
            <pc:sldMk cId="3095576246" sldId="256"/>
            <ac:grpSpMk id="4" creationId="{5197BE28-F75E-805F-B187-06A85233A606}"/>
          </ac:grpSpMkLst>
        </pc:grpChg>
        <pc:picChg chg="mod">
          <ac:chgData name="Donald Privitera" userId="S::dprivit2@kennesaw.edu::b19266b5-85bb-4cd7-abc7-9d22c2c9327d" providerId="AD" clId="Web-{890CF0A3-ED86-88F2-8094-7E6451E46119}" dt="2023-05-11T14:32:37.228" v="11" actId="14100"/>
          <ac:picMkLst>
            <pc:docMk/>
            <pc:sldMk cId="3095576246" sldId="256"/>
            <ac:picMk id="5" creationId="{A021B13E-AD0A-F74A-68E4-C2747C6D18A8}"/>
          </ac:picMkLst>
        </pc:picChg>
      </pc:sldChg>
      <pc:sldChg chg="modSp">
        <pc:chgData name="Donald Privitera" userId="S::dprivit2@kennesaw.edu::b19266b5-85bb-4cd7-abc7-9d22c2c9327d" providerId="AD" clId="Web-{890CF0A3-ED86-88F2-8094-7E6451E46119}" dt="2023-05-11T14:36:47.814" v="26"/>
        <pc:sldMkLst>
          <pc:docMk/>
          <pc:sldMk cId="1998808467" sldId="262"/>
        </pc:sldMkLst>
        <pc:spChg chg="mod">
          <ac:chgData name="Donald Privitera" userId="S::dprivit2@kennesaw.edu::b19266b5-85bb-4cd7-abc7-9d22c2c9327d" providerId="AD" clId="Web-{890CF0A3-ED86-88F2-8094-7E6451E46119}" dt="2023-05-11T14:36:47.814" v="26"/>
          <ac:spMkLst>
            <pc:docMk/>
            <pc:sldMk cId="1998808467" sldId="262"/>
            <ac:spMk id="6147" creationId="{00000000-0000-0000-0000-000000000000}"/>
          </ac:spMkLst>
        </pc:spChg>
        <pc:spChg chg="mod">
          <ac:chgData name="Donald Privitera" userId="S::dprivit2@kennesaw.edu::b19266b5-85bb-4cd7-abc7-9d22c2c9327d" providerId="AD" clId="Web-{890CF0A3-ED86-88F2-8094-7E6451E46119}" dt="2023-05-11T14:33:55.059" v="20"/>
          <ac:spMkLst>
            <pc:docMk/>
            <pc:sldMk cId="1998808467" sldId="262"/>
            <ac:spMk id="614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C557E-3BF2-461D-BEBD-6A4670A1A3B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9A578-A704-413C-AEC4-159F7A72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0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ottfried_Leibniz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I_Ching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Time: 1:02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9A578-A704-413C-AEC4-159F7A72A2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62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down the powers of two for each place, starting with two-to-the-zero power on the right.</a:t>
            </a:r>
          </a:p>
          <a:p>
            <a:r>
              <a:rPr lang="en-US" dirty="0"/>
              <a:t>Write down the decimal values of those powers of two.</a:t>
            </a:r>
          </a:p>
          <a:p>
            <a:r>
              <a:rPr lang="en-US" dirty="0"/>
              <a:t>Add up the decimal values for each position where the binary digit is a one,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9A578-A704-413C-AEC4-159F7A72A2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09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Hundred thousand million billion trillion</a:t>
            </a:r>
            <a:r>
              <a:rPr lang="en-US" baseline="0" dirty="0"/>
              <a:t> quadrillion quintillion  (quintillion is “</a:t>
            </a:r>
            <a:r>
              <a:rPr lang="en-US" baseline="0" dirty="0" err="1"/>
              <a:t>exa</a:t>
            </a:r>
            <a:r>
              <a:rPr lang="en-US" baseline="0" dirty="0"/>
              <a:t>”</a:t>
            </a:r>
          </a:p>
          <a:p>
            <a:r>
              <a:rPr lang="en-US" baseline="0" dirty="0"/>
              <a:t>Also sextillion septillion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F2EFB2-16F1-452F-8929-0B7441B140D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https://www.flickr.com/photos/nwmostate/5556128350/</a:t>
            </a:r>
          </a:p>
          <a:p>
            <a:endParaRPr lang="en-US" dirty="0"/>
          </a:p>
          <a:p>
            <a:r>
              <a:rPr lang="en-US" b="1" dirty="0"/>
              <a:t>Jean Jennings </a:t>
            </a:r>
            <a:r>
              <a:rPr lang="en-US" b="1" dirty="0" err="1"/>
              <a:t>Bartik</a:t>
            </a:r>
            <a:r>
              <a:rPr lang="en-US" b="1" dirty="0"/>
              <a:t> and the ENIAC</a:t>
            </a:r>
          </a:p>
          <a:p>
            <a:r>
              <a:rPr lang="en-US" b="0" dirty="0"/>
              <a:t>Kay McNulty </a:t>
            </a:r>
            <a:r>
              <a:rPr lang="en-US" b="0" dirty="0" err="1"/>
              <a:t>Mauchly</a:t>
            </a:r>
            <a:r>
              <a:rPr lang="en-US" b="0" dirty="0"/>
              <a:t> and Jean Jennings </a:t>
            </a:r>
            <a:r>
              <a:rPr lang="en-US" b="0" dirty="0" err="1"/>
              <a:t>Bartik</a:t>
            </a:r>
            <a:r>
              <a:rPr lang="en-US" b="0" dirty="0"/>
              <a:t> hold an ENIAC Decade Ring Counter, which is on display in the Jennings </a:t>
            </a:r>
            <a:r>
              <a:rPr lang="en-US" b="0" dirty="0" err="1"/>
              <a:t>Bartik</a:t>
            </a:r>
            <a:r>
              <a:rPr lang="en-US" b="0" dirty="0"/>
              <a:t> Computing Museum on loan from the Smithsonian Institution. </a:t>
            </a:r>
          </a:p>
          <a:p>
            <a:r>
              <a:rPr lang="en-US" b="0" dirty="0"/>
              <a:t>McNulty Mauchly, is the widow of John Mauchly who helped design the computer. (Photo by Darren Whitley/Northwest Missouri State University &amp; the Jean Jennings </a:t>
            </a:r>
            <a:r>
              <a:rPr lang="en-US" b="0" dirty="0" err="1"/>
              <a:t>Bartik</a:t>
            </a:r>
            <a:r>
              <a:rPr lang="en-US" b="0" dirty="0"/>
              <a:t> Computing Museum).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17745-3131-40E9-A39C-D615FCF05CB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71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http://en.wikipedia.org/wiki/Binary_number</a:t>
            </a:r>
          </a:p>
          <a:p>
            <a:r>
              <a:rPr lang="en-US" dirty="0"/>
              <a:t>The modern binary number system was discovered by </a:t>
            </a:r>
            <a:r>
              <a:rPr lang="en-US" dirty="0">
                <a:hlinkClick r:id="rId3" tooltip="Gottfried Leibniz"/>
              </a:rPr>
              <a:t>Gottfried Leibniz</a:t>
            </a:r>
            <a:r>
              <a:rPr lang="en-US" dirty="0"/>
              <a:t> in 1679 and appears in his article </a:t>
            </a:r>
            <a:r>
              <a:rPr lang="en-US" i="1" dirty="0"/>
              <a:t>Explication de </a:t>
            </a:r>
            <a:r>
              <a:rPr lang="en-US" i="1" dirty="0" err="1"/>
              <a:t>l'Arithmétique</a:t>
            </a:r>
            <a:r>
              <a:rPr lang="en-US" i="1" dirty="0"/>
              <a:t> </a:t>
            </a:r>
            <a:r>
              <a:rPr lang="en-US" i="1" dirty="0" err="1"/>
              <a:t>Binaire</a:t>
            </a:r>
            <a:r>
              <a:rPr lang="en-US" dirty="0"/>
              <a:t>. However, systems related to binary numbers have appeared earlier in multiple cultures including ancient Egypt, China, and India. Leibniz was specifically inspired by the Chinese </a:t>
            </a:r>
            <a:r>
              <a:rPr lang="en-US" dirty="0">
                <a:hlinkClick r:id="rId4" tooltip="I Ching"/>
              </a:rPr>
              <a:t>I </a:t>
            </a:r>
            <a:r>
              <a:rPr lang="en-US" dirty="0" err="1">
                <a:hlinkClick r:id="rId4" tooltip="I Ching"/>
              </a:rPr>
              <a:t>Ching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17745-3131-40E9-A39C-D615FCF05CB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8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</a:t>
            </a:r>
            <a:r>
              <a:rPr lang="en-US" baseline="0"/>
              <a:t> </a:t>
            </a:r>
            <a:r>
              <a:rPr lang="en-US" baseline="0" dirty="0"/>
              <a:t>other words, your professors can help you and guide you, but </a:t>
            </a:r>
            <a:r>
              <a:rPr lang="en-US" b="1" i="1" baseline="0" dirty="0"/>
              <a:t>learning </a:t>
            </a:r>
            <a:r>
              <a:rPr lang="en-US" baseline="0" dirty="0"/>
              <a:t>is entirely up to you.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What can </a:t>
            </a:r>
            <a:r>
              <a:rPr lang="en-US" b="1" i="1" dirty="0"/>
              <a:t>you</a:t>
            </a:r>
            <a:r>
              <a:rPr lang="en-US" dirty="0"/>
              <a:t> do to enhance your learning?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Herbert A. Simon (1916 – 2001) was an American political scientist, with a Ph.D. in political science, whose work also influenced the fields of computer science, economics, and cognitive psychology.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F2EFB2-16F1-452F-8929-0B7441B140D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3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Roman number looks suspiciously like tally marks.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17745-3131-40E9-A39C-D615FCF05CB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8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Romans</a:t>
            </a:r>
            <a:r>
              <a:rPr lang="en-US" baseline="0" dirty="0"/>
              <a:t> were developing the idea of positional notation, but never quite got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17745-3131-40E9-A39C-D615FCF05CB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41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Nicholas Aaron (Nick) Young, LA Lakers. Later Golden</a:t>
            </a:r>
            <a:r>
              <a:rPr lang="en-US" baseline="0" dirty="0"/>
              <a:t> State Warriors and Denver Nuggets.</a:t>
            </a:r>
            <a:endParaRPr lang="en-US" dirty="0"/>
          </a:p>
          <a:p>
            <a:r>
              <a:rPr lang="en-US" dirty="0"/>
              <a:t>https://en.wikipedia.org/wiki/Nick_Young_%28basketball%29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17745-3131-40E9-A39C-D615FCF05CB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Arbitrarily precise applies only to pen-and-paper arithmetic. Computers work with fixed size numbers and perform finite-precision arithmetic. In that case, the precision of a fraction, or any other number, is limited to the precision of the data type being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9A578-A704-413C-AEC4-159F7A72A2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16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794E2-16E3-467C-8F26-C109F192681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1, 8, 64 (***2), 512 (8**3)</a:t>
            </a:r>
          </a:p>
          <a:p>
            <a:r>
              <a:rPr lang="en-US"/>
              <a:t>64*6=384</a:t>
            </a:r>
          </a:p>
          <a:p>
            <a:r>
              <a:rPr lang="en-US"/>
              <a:t>8*2=16</a:t>
            </a:r>
          </a:p>
          <a:p>
            <a:r>
              <a:rPr lang="en-US"/>
              <a:t>384+16+4=402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794E2-16E3-467C-8F26-C109F192681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1, 8, 64 (***2), 512 (8**3)</a:t>
            </a:r>
          </a:p>
          <a:p>
            <a:r>
              <a:rPr lang="en-US"/>
              <a:t>64*6=384</a:t>
            </a:r>
          </a:p>
          <a:p>
            <a:r>
              <a:rPr lang="en-US"/>
              <a:t>8*2=16</a:t>
            </a:r>
          </a:p>
          <a:p>
            <a:r>
              <a:rPr lang="en-US"/>
              <a:t>384+16+4=402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http://mathscitech.org/articles/zero-to-zero-power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3BEFE-4F52-44B0-BA08-42D864AA9A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8014"/>
            <a:ext cx="7772400" cy="642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1" y="1250951"/>
            <a:ext cx="7772400" cy="4846638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5038" y="6249600"/>
            <a:ext cx="2893925" cy="457696"/>
          </a:xfrm>
          <a:prstGeom prst="rect">
            <a:avLst/>
          </a:prstGeom>
          <a:ln/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44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717550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 marL="742950" indent="-285750">
              <a:buFont typeface="Arial" panose="020B0604020202020204" pitchFamily="34" charset="0"/>
              <a:buChar char="•"/>
              <a:defRPr sz="2800"/>
            </a:lvl2pPr>
            <a:lvl3pPr marL="1143000" indent="-228600">
              <a:buFont typeface="Arial" panose="020B0604020202020204" pitchFamily="34" charset="0"/>
              <a:buChar char="•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9753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9591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5095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320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3BA6A9F-B88B-4DA3-EACC-D5B37934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291689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Copyright © 2016, 2023 by Bob Brown</a:t>
            </a:r>
          </a:p>
        </p:txBody>
      </p:sp>
      <p:pic>
        <p:nvPicPr>
          <p:cNvPr id="7" name="Picture 2" descr="Creative Commons logo with the BY and NC restrictions.  BY means those who re-use this material must give credit for it.  NC stands for non-commercial and means this material may not be incorporated into a commercial product.">
            <a:extLst>
              <a:ext uri="{FF2B5EF4-FFF2-40B4-BE49-F238E27FC236}">
                <a16:creationId xmlns:a16="http://schemas.microsoft.com/office/drawing/2014/main" id="{616ADF55-6EE1-5167-AC61-D394E09F2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48400"/>
            <a:ext cx="1219200" cy="4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45033"/>
      </p:ext>
    </p:extLst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/>
            </a:lvl2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01D3-D158-4170-AF3B-EDD8A9D96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78511"/>
      </p:ext>
    </p:extLst>
  </p:cSld>
  <p:clrMapOvr>
    <a:masterClrMapping/>
  </p:clrMapOvr>
  <p:transition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01D3-D158-4170-AF3B-EDD8A9D96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68467"/>
      </p:ext>
    </p:extLst>
  </p:cSld>
  <p:clrMapOvr>
    <a:masterClrMapping/>
  </p:clrMapOvr>
  <p:transition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01D3-D158-4170-AF3B-EDD8A9D96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89756"/>
      </p:ext>
    </p:extLst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01D3-D158-4170-AF3B-EDD8A9D96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81761"/>
      </p:ext>
    </p:extLst>
  </p:cSld>
  <p:clrMapOvr>
    <a:masterClrMapping/>
  </p:clrMapOvr>
  <p:transition>
    <p:fade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680F-60F8-43A8-8448-770068F7F3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014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298" y="608402"/>
            <a:ext cx="7773405" cy="641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298" y="1250293"/>
            <a:ext cx="7773405" cy="233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298" y="3763900"/>
            <a:ext cx="7773405" cy="2334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298" y="6249600"/>
            <a:ext cx="1905167" cy="45769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5038" y="6249600"/>
            <a:ext cx="2893925" cy="457696"/>
          </a:xfrm>
          <a:prstGeom prst="rect">
            <a:avLst/>
          </a:prstGeom>
          <a:ln/>
        </p:spPr>
        <p:txBody>
          <a:bodyPr lIns="111904" tIns="55952" rIns="111904" bIns="559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E9746-3FF5-4DF3-975D-F275D6EEA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8733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01D3-D158-4170-AF3B-EDD8A9D964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-1386"/>
            <a:ext cx="9144000" cy="160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81314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717550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 marL="742950" indent="-285750">
              <a:buFont typeface="Arial" panose="020B0604020202020204" pitchFamily="34" charset="0"/>
              <a:buChar char="•"/>
              <a:defRPr sz="2800"/>
            </a:lvl2pPr>
            <a:lvl3pPr marL="1143000" indent="-228600">
              <a:buFont typeface="Arial" panose="020B0604020202020204" pitchFamily="34" charset="0"/>
              <a:buChar char="•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01D3-D158-4170-AF3B-EDD8A9D96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81957"/>
      </p:ext>
    </p:extLst>
  </p:cSld>
  <p:clrMapOvr>
    <a:masterClrMapping/>
  </p:clrMapOvr>
  <p:transition>
    <p:fad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01D3-D158-4170-AF3B-EDD8A9D96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41719"/>
      </p:ext>
    </p:extLst>
  </p:cSld>
  <p:clrMapOvr>
    <a:masterClrMapping/>
  </p:clrMapOvr>
  <p:transition>
    <p:fade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01D3-D158-4170-AF3B-EDD8A9D96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71358"/>
      </p:ext>
    </p:extLst>
  </p:cSld>
  <p:clrMapOvr>
    <a:masterClrMapping/>
  </p:clrMapOvr>
  <p:transition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01D3-D158-4170-AF3B-EDD8A9D96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94740"/>
      </p:ext>
    </p:extLst>
  </p:cSld>
  <p:clrMapOvr>
    <a:masterClrMapping/>
  </p:clrMapOvr>
  <p:transition>
    <p:fad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3BA6A9F-B88B-4DA3-EACC-D5B379347F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33800" y="6291689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Copyright © 2016, 2023 by Bob Brown</a:t>
            </a:r>
          </a:p>
        </p:txBody>
      </p:sp>
      <p:pic>
        <p:nvPicPr>
          <p:cNvPr id="7" name="Picture 2" descr="Creative Commons logo with the BY and NC restrictions.  BY means those who re-use this material must give credit for it.  NC stands for non-commercial and means this material may not be incorporated into a commercial product.">
            <a:extLst>
              <a:ext uri="{FF2B5EF4-FFF2-40B4-BE49-F238E27FC236}">
                <a16:creationId xmlns:a16="http://schemas.microsoft.com/office/drawing/2014/main" id="{616ADF55-6EE1-5167-AC61-D394E09F2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48400"/>
            <a:ext cx="1219200" cy="4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62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/>
            </a:lvl2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735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1783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7491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732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9854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-1386"/>
            <a:ext cx="9144000" cy="160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232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22425A-BBF8-E76A-CDDB-94A501C3BB5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1"/>
            <a:ext cx="9144000" cy="15219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2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fld id="{8F84E965-46E8-4BEE-8F61-3DE6077E0876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687BEAF-6B68-46DD-A874-7A95F0DB41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74ED07-78B1-53AD-CD55-1C388C23B7C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04412"/>
            <a:ext cx="2133600" cy="5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Montserrat" panose="00000500000000000000" pitchFamily="2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22425A-BBF8-E76A-CDDB-94A501C3BB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15219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2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fld id="{8F84E965-46E8-4BEE-8F61-3DE6077E0876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687BEAF-6B68-46DD-A874-7A95F0DB41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74ED07-78B1-53AD-CD55-1C388C23B7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04412"/>
            <a:ext cx="2133600" cy="5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8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Montserrat" panose="00000500000000000000" pitchFamily="2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le0A8CbApQ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IT 3123</a:t>
            </a:r>
            <a:br>
              <a:rPr lang="en-US" dirty="0"/>
            </a:br>
            <a:r>
              <a:rPr lang="en-US" dirty="0"/>
              <a:t>Hardware and Software 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Systems</a:t>
            </a:r>
            <a:br>
              <a:rPr lang="en-US" dirty="0"/>
            </a:br>
            <a:r>
              <a:rPr lang="en-US"/>
              <a:t>Binary Numbers</a:t>
            </a:r>
            <a:endParaRPr lang="en-US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5197BE28-F75E-805F-B187-06A85233A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6160019"/>
            <a:ext cx="3352800" cy="690265"/>
            <a:chOff x="417" y="2785"/>
            <a:chExt cx="1934" cy="371"/>
          </a:xfrm>
          <a:solidFill>
            <a:schemeClr val="bg1"/>
          </a:solidFill>
        </p:grpSpPr>
        <p:pic>
          <p:nvPicPr>
            <p:cNvPr id="5" name="Picture 6" descr="microphone">
              <a:extLst>
                <a:ext uri="{FF2B5EF4-FFF2-40B4-BE49-F238E27FC236}">
                  <a16:creationId xmlns:a16="http://schemas.microsoft.com/office/drawing/2014/main" id="{A021B13E-AD0A-F74A-68E4-C2747C6D1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" y="2785"/>
              <a:ext cx="303" cy="3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5B2DF281-4D3E-5ECC-462D-910DE4A21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" y="2785"/>
              <a:ext cx="1668" cy="37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 lIns="74706" tIns="37353" rIns="74706" bIns="37353">
              <a:spAutoFit/>
            </a:bodyPr>
            <a:lstStyle/>
            <a:p>
              <a:pPr defTabSz="1194812">
                <a:spcBef>
                  <a:spcPct val="50000"/>
                </a:spcBef>
              </a:pPr>
              <a:r>
                <a:rPr lang="en-US" sz="2000" dirty="0">
                  <a:latin typeface="Comic Sans MS" pitchFamily="66" charset="0"/>
                </a:rPr>
                <a:t>Notice: This session is being recorded.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557624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Importance of Zero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298" y="1732175"/>
            <a:ext cx="7996478" cy="436672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ct val="10000"/>
              </a:spcAft>
            </a:pPr>
            <a:r>
              <a:rPr lang="en-US" b="1" dirty="0"/>
              <a:t>Rule:</a:t>
            </a:r>
            <a:r>
              <a:rPr lang="en-US" dirty="0"/>
              <a:t> Any number times zero is zero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1,037 = 1</a:t>
            </a:r>
            <a:r>
              <a:rPr lang="en-US" dirty="0">
                <a:sym typeface="Symbol" pitchFamily="18" charset="2"/>
              </a:rPr>
              <a:t> </a:t>
            </a:r>
            <a:r>
              <a:rPr lang="en-US" dirty="0"/>
              <a:t>10</a:t>
            </a:r>
            <a:r>
              <a:rPr lang="en-US" b="1" baseline="30000" dirty="0"/>
              <a:t>3</a:t>
            </a:r>
            <a:r>
              <a:rPr lang="en-US" dirty="0">
                <a:sym typeface="Symbol" pitchFamily="18" charset="2"/>
              </a:rPr>
              <a:t>  0 </a:t>
            </a:r>
            <a:r>
              <a:rPr lang="en-US" dirty="0"/>
              <a:t>10</a:t>
            </a:r>
            <a:r>
              <a:rPr lang="en-US" b="1" baseline="30000" dirty="0"/>
              <a:t>2</a:t>
            </a:r>
            <a:r>
              <a:rPr lang="en-US" dirty="0">
                <a:sym typeface="Symbol" pitchFamily="18" charset="2"/>
              </a:rPr>
              <a:t>  3  </a:t>
            </a:r>
            <a:r>
              <a:rPr lang="en-US" dirty="0"/>
              <a:t>10</a:t>
            </a:r>
            <a:r>
              <a:rPr lang="en-US" b="1" baseline="30000" dirty="0"/>
              <a:t>1</a:t>
            </a:r>
            <a:r>
              <a:rPr lang="en-US" dirty="0">
                <a:sym typeface="Symbol" pitchFamily="18" charset="2"/>
              </a:rPr>
              <a:t>  7 </a:t>
            </a:r>
            <a:r>
              <a:rPr lang="en-US" dirty="0"/>
              <a:t>10</a:t>
            </a:r>
            <a:r>
              <a:rPr lang="en-US" b="1" baseline="30000" dirty="0"/>
              <a:t>0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	       </a:t>
            </a:r>
            <a:r>
              <a:rPr lang="en-US" dirty="0">
                <a:sym typeface="Symbol" pitchFamily="18" charset="2"/>
              </a:rPr>
              <a:t>0 </a:t>
            </a:r>
            <a:r>
              <a:rPr lang="en-US" dirty="0"/>
              <a:t>10</a:t>
            </a:r>
            <a:r>
              <a:rPr lang="en-US" b="1" baseline="30000" dirty="0"/>
              <a:t>2</a:t>
            </a:r>
            <a:r>
              <a:rPr lang="en-US" dirty="0">
                <a:sym typeface="Symbol" pitchFamily="18" charset="2"/>
              </a:rPr>
              <a:t> = 0</a:t>
            </a:r>
          </a:p>
          <a:p>
            <a:r>
              <a:rPr lang="en-US" dirty="0">
                <a:sym typeface="Symbol" pitchFamily="18" charset="2"/>
              </a:rPr>
              <a:t>The zero in 1,037 does not contribute to the value of the number</a:t>
            </a:r>
          </a:p>
          <a:p>
            <a:r>
              <a:rPr lang="en-US" dirty="0">
                <a:sym typeface="Symbol" pitchFamily="18" charset="2"/>
              </a:rPr>
              <a:t>It is important as a </a:t>
            </a:r>
            <a:r>
              <a:rPr lang="en-US" b="1" i="1" dirty="0">
                <a:sym typeface="Symbol" pitchFamily="18" charset="2"/>
              </a:rPr>
              <a:t>placeholder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	1,037 is not the same as 137 !</a:t>
            </a:r>
          </a:p>
          <a:p>
            <a:r>
              <a:rPr lang="en-US" dirty="0">
                <a:sym typeface="Symbol" pitchFamily="18" charset="2"/>
              </a:rPr>
              <a:t>The zero puts the one in the thousands place (instead of in the hundreds place)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3834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Express Any Integer</a:t>
            </a:r>
          </a:p>
        </p:txBody>
      </p:sp>
      <p:sp>
        <p:nvSpPr>
          <p:cNvPr id="11267" name="Rectangle 3" descr="Greek capital sigma with i=0 below and n minus 1 below, followed by the formula a sub i times 10 to the i power.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just the digits 0 to 9, we can express any non-negative number, however large.</a:t>
            </a:r>
          </a:p>
          <a:p>
            <a:pPr>
              <a:lnSpc>
                <a:spcPct val="110000"/>
              </a:lnSpc>
              <a:spcAft>
                <a:spcPct val="10000"/>
              </a:spcAft>
            </a:pPr>
            <a:r>
              <a:rPr lang="en-US" dirty="0"/>
              <a:t>Form of an n-digit number:</a:t>
            </a:r>
            <a:br>
              <a:rPr lang="en-US" dirty="0"/>
            </a:br>
            <a:r>
              <a:rPr lang="en-US" sz="2900" b="1" i="1" dirty="0"/>
              <a:t>a</a:t>
            </a:r>
            <a:r>
              <a:rPr lang="en-US" sz="2900" b="1" baseline="-25000" dirty="0"/>
              <a:t>n-1</a:t>
            </a:r>
            <a:r>
              <a:rPr lang="en-US" sz="2900" dirty="0">
                <a:sym typeface="Symbol" pitchFamily="18" charset="2"/>
              </a:rPr>
              <a:t>10</a:t>
            </a:r>
            <a:r>
              <a:rPr lang="en-US" sz="2900" b="1" baseline="30000" dirty="0">
                <a:sym typeface="Symbol" pitchFamily="18" charset="2"/>
              </a:rPr>
              <a:t>n-1</a:t>
            </a:r>
            <a:r>
              <a:rPr lang="en-US" sz="2900" dirty="0">
                <a:sym typeface="Symbol" pitchFamily="18" charset="2"/>
              </a:rPr>
              <a:t> </a:t>
            </a:r>
            <a:r>
              <a:rPr lang="en-US" sz="2900" b="1" i="1" dirty="0"/>
              <a:t>a</a:t>
            </a:r>
            <a:r>
              <a:rPr lang="en-US" sz="2900" b="1" baseline="-25000" dirty="0"/>
              <a:t>n-2</a:t>
            </a:r>
            <a:r>
              <a:rPr lang="en-US" sz="2900" dirty="0">
                <a:sym typeface="Symbol" pitchFamily="18" charset="2"/>
              </a:rPr>
              <a:t>10</a:t>
            </a:r>
            <a:r>
              <a:rPr lang="en-US" sz="2900" b="1" baseline="30000" dirty="0">
                <a:sym typeface="Symbol" pitchFamily="18" charset="2"/>
              </a:rPr>
              <a:t>n-2 </a:t>
            </a:r>
            <a:r>
              <a:rPr lang="en-US" sz="2900" dirty="0">
                <a:sym typeface="Symbol" pitchFamily="18" charset="2"/>
              </a:rPr>
              <a:t> …  </a:t>
            </a:r>
            <a:r>
              <a:rPr lang="en-US" sz="2900" b="1" i="1" dirty="0"/>
              <a:t>a</a:t>
            </a:r>
            <a:r>
              <a:rPr lang="en-US" sz="2900" b="1" baseline="-25000" dirty="0"/>
              <a:t>1</a:t>
            </a:r>
            <a:r>
              <a:rPr lang="en-US" sz="2900" dirty="0">
                <a:sym typeface="Symbol" pitchFamily="18" charset="2"/>
              </a:rPr>
              <a:t>10</a:t>
            </a:r>
            <a:r>
              <a:rPr lang="en-US" sz="2900" b="1" baseline="30000" dirty="0">
                <a:sym typeface="Symbol" pitchFamily="18" charset="2"/>
              </a:rPr>
              <a:t>1</a:t>
            </a:r>
            <a:r>
              <a:rPr lang="en-US" sz="2900" dirty="0">
                <a:sym typeface="Symbol" pitchFamily="18" charset="2"/>
              </a:rPr>
              <a:t> </a:t>
            </a:r>
            <a:r>
              <a:rPr lang="en-US" sz="2900" b="1" i="1" dirty="0"/>
              <a:t>a</a:t>
            </a:r>
            <a:r>
              <a:rPr lang="en-US" sz="2900" b="1" baseline="-25000" dirty="0"/>
              <a:t>0</a:t>
            </a:r>
            <a:r>
              <a:rPr lang="en-US" sz="2900" dirty="0">
                <a:sym typeface="Symbol" pitchFamily="18" charset="2"/>
              </a:rPr>
              <a:t>10</a:t>
            </a:r>
            <a:r>
              <a:rPr lang="en-US" sz="2900" b="1" baseline="30000" dirty="0">
                <a:sym typeface="Symbol" pitchFamily="18" charset="2"/>
              </a:rPr>
              <a:t>0</a:t>
            </a:r>
            <a:br>
              <a:rPr lang="en-US" sz="2900" b="1" baseline="30000" dirty="0">
                <a:sym typeface="Symbol" pitchFamily="18" charset="2"/>
              </a:rPr>
            </a:br>
            <a:endParaRPr lang="en-US" sz="2900" b="1" baseline="30000" dirty="0">
              <a:sym typeface="Symbol" pitchFamily="18" charset="2"/>
            </a:endParaRPr>
          </a:p>
          <a:p>
            <a:pPr>
              <a:lnSpc>
                <a:spcPct val="110000"/>
              </a:lnSpc>
              <a:spcAft>
                <a:spcPct val="10000"/>
              </a:spcAft>
            </a:pPr>
            <a:r>
              <a:rPr lang="en-US" dirty="0">
                <a:sym typeface="Symbol" pitchFamily="18" charset="2"/>
              </a:rPr>
              <a:t>A more compact form:</a:t>
            </a:r>
            <a:r>
              <a:rPr lang="en-US" baseline="30000" dirty="0">
                <a:sym typeface="Symbol" pitchFamily="18" charset="2"/>
              </a:rPr>
              <a:t> </a:t>
            </a:r>
            <a:br>
              <a:rPr lang="en-US" baseline="30000" dirty="0">
                <a:sym typeface="Symbol" pitchFamily="18" charset="2"/>
              </a:rPr>
            </a:br>
            <a:r>
              <a:rPr lang="en-US" baseline="30000" dirty="0">
                <a:sym typeface="Symbol" pitchFamily="18" charset="2"/>
              </a:rPr>
              <a:t>			 </a:t>
            </a:r>
            <a:r>
              <a:rPr lang="en-US" sz="4900" b="1" dirty="0">
                <a:sym typeface="Symbol" pitchFamily="18" charset="2"/>
              </a:rPr>
              <a:t></a:t>
            </a:r>
            <a:endParaRPr lang="en-US" sz="2900" b="1" baseline="30000" dirty="0">
              <a:sym typeface="Symbol" pitchFamily="18" charset="2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268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484" y="4655210"/>
            <a:ext cx="1929284" cy="57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lnSpc>
                <a:spcPct val="110000"/>
              </a:lnSpc>
              <a:spcAft>
                <a:spcPct val="10000"/>
              </a:spcAft>
            </a:pPr>
            <a:r>
              <a:rPr lang="en-US" sz="2700" b="1" i="1" dirty="0"/>
              <a:t>a</a:t>
            </a:r>
            <a:r>
              <a:rPr lang="en-US" sz="2700" b="1" i="1" baseline="-25000" dirty="0"/>
              <a:t>i</a:t>
            </a:r>
            <a:r>
              <a:rPr lang="en-US" sz="2700" dirty="0">
                <a:sym typeface="Symbol" pitchFamily="18" charset="2"/>
              </a:rPr>
              <a:t></a:t>
            </a:r>
            <a:r>
              <a:rPr lang="en-US" sz="2700" b="1" dirty="0">
                <a:sym typeface="Symbol" pitchFamily="18" charset="2"/>
              </a:rPr>
              <a:t>10</a:t>
            </a:r>
            <a:r>
              <a:rPr lang="en-US" sz="2700" b="1" i="1" baseline="30000" dirty="0">
                <a:sym typeface="Symbol" pitchFamily="18" charset="2"/>
              </a:rPr>
              <a:t>i</a:t>
            </a:r>
            <a:endParaRPr lang="en-US" dirty="0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288658" y="4377882"/>
            <a:ext cx="1157570" cy="45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1" dirty="0"/>
              <a:t>n</a:t>
            </a:r>
            <a:r>
              <a:rPr lang="en-US" sz="2200" dirty="0">
                <a:sym typeface="Symbol" pitchFamily="18" charset="2"/>
              </a:rPr>
              <a:t></a:t>
            </a:r>
            <a:r>
              <a:rPr lang="en-US" sz="2200" dirty="0"/>
              <a:t>1</a:t>
            </a:r>
            <a:endParaRPr lang="en-US" dirty="0"/>
          </a:p>
        </p:txBody>
      </p:sp>
      <p:sp>
        <p:nvSpPr>
          <p:cNvPr id="11270" name="SMARTPenAnnotation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960" y="0"/>
            <a:ext cx="0" cy="0"/>
          </a:xfrm>
          <a:custGeom>
            <a:avLst/>
            <a:gdLst>
              <a:gd name="T0" fmla="*/ 0 w 14"/>
              <a:gd name="T1" fmla="*/ 0 h 22"/>
              <a:gd name="T2" fmla="*/ 14 w 14"/>
              <a:gd name="T3" fmla="*/ 22 h 22"/>
            </a:gdLst>
            <a:ahLst/>
            <a:cxnLst>
              <a:cxn ang="0">
                <a:pos x="2" y="0"/>
              </a:cxn>
              <a:cxn ang="0">
                <a:pos x="2" y="1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1" y="4"/>
              </a:cxn>
              <a:cxn ang="0">
                <a:pos x="1" y="5"/>
              </a:cxn>
              <a:cxn ang="0">
                <a:pos x="1" y="7"/>
              </a:cxn>
              <a:cxn ang="0">
                <a:pos x="1" y="8"/>
              </a:cxn>
              <a:cxn ang="0">
                <a:pos x="0" y="8"/>
              </a:cxn>
              <a:cxn ang="0">
                <a:pos x="0" y="9"/>
              </a:cxn>
              <a:cxn ang="0">
                <a:pos x="0" y="10"/>
              </a:cxn>
              <a:cxn ang="0">
                <a:pos x="0" y="11"/>
              </a:cxn>
              <a:cxn ang="0">
                <a:pos x="0" y="12"/>
              </a:cxn>
              <a:cxn ang="0">
                <a:pos x="0" y="13"/>
              </a:cxn>
              <a:cxn ang="0">
                <a:pos x="0" y="14"/>
              </a:cxn>
              <a:cxn ang="0">
                <a:pos x="1" y="15"/>
              </a:cxn>
              <a:cxn ang="0">
                <a:pos x="1" y="16"/>
              </a:cxn>
              <a:cxn ang="0">
                <a:pos x="2" y="17"/>
              </a:cxn>
              <a:cxn ang="0">
                <a:pos x="3" y="18"/>
              </a:cxn>
              <a:cxn ang="0">
                <a:pos x="3" y="19"/>
              </a:cxn>
              <a:cxn ang="0">
                <a:pos x="5" y="20"/>
              </a:cxn>
              <a:cxn ang="0">
                <a:pos x="5" y="21"/>
              </a:cxn>
              <a:cxn ang="0">
                <a:pos x="6" y="21"/>
              </a:cxn>
              <a:cxn ang="0">
                <a:pos x="7" y="21"/>
              </a:cxn>
              <a:cxn ang="0">
                <a:pos x="8" y="21"/>
              </a:cxn>
              <a:cxn ang="0">
                <a:pos x="9" y="21"/>
              </a:cxn>
              <a:cxn ang="0">
                <a:pos x="10" y="21"/>
              </a:cxn>
              <a:cxn ang="0">
                <a:pos x="13" y="21"/>
              </a:cxn>
            </a:cxnLst>
            <a:rect l="T0" t="T1" r="T2" b="T3"/>
            <a:pathLst>
              <a:path w="14" h="22">
                <a:moveTo>
                  <a:pt x="2" y="0"/>
                </a:moveTo>
                <a:lnTo>
                  <a:pt x="2" y="1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7"/>
                </a:lnTo>
                <a:lnTo>
                  <a:pt x="1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1" y="15"/>
                </a:lnTo>
                <a:lnTo>
                  <a:pt x="1" y="16"/>
                </a:lnTo>
                <a:lnTo>
                  <a:pt x="2" y="17"/>
                </a:lnTo>
                <a:lnTo>
                  <a:pt x="3" y="18"/>
                </a:lnTo>
                <a:lnTo>
                  <a:pt x="3" y="19"/>
                </a:lnTo>
                <a:lnTo>
                  <a:pt x="5" y="20"/>
                </a:lnTo>
                <a:lnTo>
                  <a:pt x="5" y="21"/>
                </a:lnTo>
                <a:lnTo>
                  <a:pt x="6" y="21"/>
                </a:lnTo>
                <a:lnTo>
                  <a:pt x="7" y="21"/>
                </a:lnTo>
                <a:lnTo>
                  <a:pt x="8" y="21"/>
                </a:lnTo>
                <a:lnTo>
                  <a:pt x="9" y="21"/>
                </a:lnTo>
                <a:lnTo>
                  <a:pt x="10" y="21"/>
                </a:lnTo>
                <a:lnTo>
                  <a:pt x="13" y="21"/>
                </a:lnTo>
              </a:path>
            </a:pathLst>
          </a:custGeom>
          <a:solidFill>
            <a:schemeClr val="accent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111904" tIns="55952" rIns="111904" bIns="55952"/>
          <a:lstStyle/>
          <a:p>
            <a:endParaRPr lang="en-US"/>
          </a:p>
        </p:txBody>
      </p:sp>
      <p:sp>
        <p:nvSpPr>
          <p:cNvPr id="11271" name="SMARTPenAnnotation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960" y="0"/>
            <a:ext cx="0" cy="0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</a:gdLst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0"/>
              </a:cxn>
              <a:cxn ang="0">
                <a:pos x="1" y="1"/>
              </a:cxn>
            </a:cxnLst>
            <a:rect l="T0" t="T1" r="T2" b="T3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</a:path>
            </a:pathLst>
          </a:custGeom>
          <a:solidFill>
            <a:schemeClr val="accent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111904" tIns="55952" rIns="111904" bIns="55952"/>
          <a:lstStyle/>
          <a:p>
            <a:endParaRPr lang="en-US"/>
          </a:p>
        </p:txBody>
      </p:sp>
      <p:sp>
        <p:nvSpPr>
          <p:cNvPr id="11272" name="SMARTPenAnnotation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960" y="0"/>
            <a:ext cx="0" cy="0"/>
          </a:xfrm>
          <a:custGeom>
            <a:avLst/>
            <a:gdLst>
              <a:gd name="T0" fmla="*/ 0 w 15"/>
              <a:gd name="T1" fmla="*/ 0 h 5"/>
              <a:gd name="T2" fmla="*/ 15 w 15"/>
              <a:gd name="T3" fmla="*/ 5 h 5"/>
            </a:gdLst>
            <a:ahLst/>
            <a:cxnLst>
              <a:cxn ang="0">
                <a:pos x="14" y="1"/>
              </a:cxn>
              <a:cxn ang="0">
                <a:pos x="14" y="0"/>
              </a:cxn>
              <a:cxn ang="0">
                <a:pos x="13" y="0"/>
              </a:cxn>
              <a:cxn ang="0">
                <a:pos x="12" y="0"/>
              </a:cxn>
              <a:cxn ang="0">
                <a:pos x="11" y="0"/>
              </a:cxn>
              <a:cxn ang="0">
                <a:pos x="10" y="0"/>
              </a:cxn>
              <a:cxn ang="0">
                <a:pos x="8" y="0"/>
              </a:cxn>
              <a:cxn ang="0">
                <a:pos x="7" y="0"/>
              </a:cxn>
              <a:cxn ang="0">
                <a:pos x="6" y="1"/>
              </a:cxn>
              <a:cxn ang="0">
                <a:pos x="5" y="1"/>
              </a:cxn>
              <a:cxn ang="0">
                <a:pos x="5" y="2"/>
              </a:cxn>
              <a:cxn ang="0">
                <a:pos x="4" y="2"/>
              </a:cxn>
              <a:cxn ang="0">
                <a:pos x="3" y="2"/>
              </a:cxn>
              <a:cxn ang="0">
                <a:pos x="2" y="3"/>
              </a:cxn>
              <a:cxn ang="0">
                <a:pos x="0" y="4"/>
              </a:cxn>
            </a:cxnLst>
            <a:rect l="T0" t="T1" r="T2" b="T3"/>
            <a:pathLst>
              <a:path w="15" h="5">
                <a:moveTo>
                  <a:pt x="14" y="1"/>
                </a:move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8" y="0"/>
                </a:lnTo>
                <a:lnTo>
                  <a:pt x="7" y="0"/>
                </a:lnTo>
                <a:lnTo>
                  <a:pt x="6" y="1"/>
                </a:lnTo>
                <a:lnTo>
                  <a:pt x="5" y="1"/>
                </a:lnTo>
                <a:lnTo>
                  <a:pt x="5" y="2"/>
                </a:lnTo>
                <a:lnTo>
                  <a:pt x="4" y="2"/>
                </a:lnTo>
                <a:lnTo>
                  <a:pt x="3" y="2"/>
                </a:lnTo>
                <a:lnTo>
                  <a:pt x="2" y="3"/>
                </a:lnTo>
                <a:lnTo>
                  <a:pt x="0" y="4"/>
                </a:lnTo>
              </a:path>
            </a:pathLst>
          </a:custGeom>
          <a:solidFill>
            <a:schemeClr val="accent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111904" tIns="55952" rIns="111904" bIns="55952"/>
          <a:lstStyle/>
          <a:p>
            <a:endParaRPr lang="en-US"/>
          </a:p>
        </p:txBody>
      </p:sp>
      <p:sp>
        <p:nvSpPr>
          <p:cNvPr id="11273" name="SMARTPenAnnotation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960" y="0"/>
            <a:ext cx="0" cy="0"/>
          </a:xfrm>
          <a:custGeom>
            <a:avLst/>
            <a:gdLst>
              <a:gd name="T0" fmla="*/ 0 w 15"/>
              <a:gd name="T1" fmla="*/ 0 h 2"/>
              <a:gd name="T2" fmla="*/ 15 w 15"/>
              <a:gd name="T3" fmla="*/ 2 h 2"/>
            </a:gdLst>
            <a:ahLst/>
            <a:cxnLst>
              <a:cxn ang="0">
                <a:pos x="14" y="0"/>
              </a:cxn>
              <a:cxn ang="0">
                <a:pos x="13" y="0"/>
              </a:cxn>
              <a:cxn ang="0">
                <a:pos x="12" y="0"/>
              </a:cxn>
              <a:cxn ang="0">
                <a:pos x="11" y="0"/>
              </a:cxn>
              <a:cxn ang="0">
                <a:pos x="11" y="1"/>
              </a:cxn>
              <a:cxn ang="0">
                <a:pos x="10" y="1"/>
              </a:cxn>
              <a:cxn ang="0">
                <a:pos x="9" y="1"/>
              </a:cxn>
              <a:cxn ang="0">
                <a:pos x="8" y="1"/>
              </a:cxn>
              <a:cxn ang="0">
                <a:pos x="6" y="1"/>
              </a:cxn>
              <a:cxn ang="0">
                <a:pos x="0" y="1"/>
              </a:cxn>
            </a:cxnLst>
            <a:rect l="T0" t="T1" r="T2" b="T3"/>
            <a:pathLst>
              <a:path w="15" h="2">
                <a:moveTo>
                  <a:pt x="14" y="0"/>
                </a:move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6" y="1"/>
                </a:lnTo>
                <a:lnTo>
                  <a:pt x="0" y="1"/>
                </a:lnTo>
              </a:path>
            </a:pathLst>
          </a:custGeom>
          <a:solidFill>
            <a:schemeClr val="accent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111904" tIns="55952" rIns="111904" bIns="55952"/>
          <a:lstStyle/>
          <a:p>
            <a:endParaRPr lang="en-US"/>
          </a:p>
        </p:txBody>
      </p:sp>
      <p:sp>
        <p:nvSpPr>
          <p:cNvPr id="11274" name="SMARTPenAnnotation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960" y="0"/>
            <a:ext cx="0" cy="0"/>
          </a:xfrm>
          <a:custGeom>
            <a:avLst/>
            <a:gdLst>
              <a:gd name="T0" fmla="*/ 0 w 21"/>
              <a:gd name="T1" fmla="*/ 0 h 24"/>
              <a:gd name="T2" fmla="*/ 21 w 21"/>
              <a:gd name="T3" fmla="*/ 24 h 24"/>
            </a:gdLst>
            <a:ahLst/>
            <a:cxnLst>
              <a:cxn ang="0">
                <a:pos x="10" y="6"/>
              </a:cxn>
              <a:cxn ang="0">
                <a:pos x="8" y="6"/>
              </a:cxn>
              <a:cxn ang="0">
                <a:pos x="7" y="6"/>
              </a:cxn>
              <a:cxn ang="0">
                <a:pos x="6" y="7"/>
              </a:cxn>
              <a:cxn ang="0">
                <a:pos x="5" y="7"/>
              </a:cxn>
              <a:cxn ang="0">
                <a:pos x="4" y="7"/>
              </a:cxn>
              <a:cxn ang="0">
                <a:pos x="4" y="8"/>
              </a:cxn>
              <a:cxn ang="0">
                <a:pos x="3" y="8"/>
              </a:cxn>
              <a:cxn ang="0">
                <a:pos x="2" y="8"/>
              </a:cxn>
              <a:cxn ang="0">
                <a:pos x="1" y="9"/>
              </a:cxn>
              <a:cxn ang="0">
                <a:pos x="1" y="10"/>
              </a:cxn>
              <a:cxn ang="0">
                <a:pos x="0" y="11"/>
              </a:cxn>
              <a:cxn ang="0">
                <a:pos x="0" y="12"/>
              </a:cxn>
              <a:cxn ang="0">
                <a:pos x="0" y="13"/>
              </a:cxn>
              <a:cxn ang="0">
                <a:pos x="0" y="14"/>
              </a:cxn>
              <a:cxn ang="0">
                <a:pos x="0" y="15"/>
              </a:cxn>
              <a:cxn ang="0">
                <a:pos x="0" y="16"/>
              </a:cxn>
              <a:cxn ang="0">
                <a:pos x="1" y="17"/>
              </a:cxn>
              <a:cxn ang="0">
                <a:pos x="1" y="18"/>
              </a:cxn>
              <a:cxn ang="0">
                <a:pos x="1" y="19"/>
              </a:cxn>
              <a:cxn ang="0">
                <a:pos x="1" y="20"/>
              </a:cxn>
              <a:cxn ang="0">
                <a:pos x="2" y="20"/>
              </a:cxn>
              <a:cxn ang="0">
                <a:pos x="3" y="21"/>
              </a:cxn>
              <a:cxn ang="0">
                <a:pos x="4" y="22"/>
              </a:cxn>
              <a:cxn ang="0">
                <a:pos x="5" y="22"/>
              </a:cxn>
              <a:cxn ang="0">
                <a:pos x="6" y="23"/>
              </a:cxn>
              <a:cxn ang="0">
                <a:pos x="7" y="23"/>
              </a:cxn>
              <a:cxn ang="0">
                <a:pos x="8" y="23"/>
              </a:cxn>
              <a:cxn ang="0">
                <a:pos x="9" y="23"/>
              </a:cxn>
              <a:cxn ang="0">
                <a:pos x="10" y="22"/>
              </a:cxn>
              <a:cxn ang="0">
                <a:pos x="11" y="22"/>
              </a:cxn>
              <a:cxn ang="0">
                <a:pos x="12" y="22"/>
              </a:cxn>
              <a:cxn ang="0">
                <a:pos x="12" y="21"/>
              </a:cxn>
              <a:cxn ang="0">
                <a:pos x="13" y="21"/>
              </a:cxn>
              <a:cxn ang="0">
                <a:pos x="14" y="20"/>
              </a:cxn>
              <a:cxn ang="0">
                <a:pos x="15" y="20"/>
              </a:cxn>
              <a:cxn ang="0">
                <a:pos x="15" y="19"/>
              </a:cxn>
              <a:cxn ang="0">
                <a:pos x="16" y="19"/>
              </a:cxn>
              <a:cxn ang="0">
                <a:pos x="17" y="18"/>
              </a:cxn>
              <a:cxn ang="0">
                <a:pos x="17" y="17"/>
              </a:cxn>
              <a:cxn ang="0">
                <a:pos x="18" y="17"/>
              </a:cxn>
              <a:cxn ang="0">
                <a:pos x="18" y="16"/>
              </a:cxn>
              <a:cxn ang="0">
                <a:pos x="19" y="16"/>
              </a:cxn>
              <a:cxn ang="0">
                <a:pos x="19" y="15"/>
              </a:cxn>
              <a:cxn ang="0">
                <a:pos x="20" y="15"/>
              </a:cxn>
              <a:cxn ang="0">
                <a:pos x="20" y="14"/>
              </a:cxn>
              <a:cxn ang="0">
                <a:pos x="20" y="13"/>
              </a:cxn>
              <a:cxn ang="0">
                <a:pos x="20" y="12"/>
              </a:cxn>
              <a:cxn ang="0">
                <a:pos x="20" y="11"/>
              </a:cxn>
              <a:cxn ang="0">
                <a:pos x="20" y="10"/>
              </a:cxn>
              <a:cxn ang="0">
                <a:pos x="20" y="9"/>
              </a:cxn>
              <a:cxn ang="0">
                <a:pos x="20" y="8"/>
              </a:cxn>
              <a:cxn ang="0">
                <a:pos x="20" y="7"/>
              </a:cxn>
              <a:cxn ang="0">
                <a:pos x="20" y="6"/>
              </a:cxn>
              <a:cxn ang="0">
                <a:pos x="19" y="5"/>
              </a:cxn>
              <a:cxn ang="0">
                <a:pos x="19" y="4"/>
              </a:cxn>
              <a:cxn ang="0">
                <a:pos x="19" y="3"/>
              </a:cxn>
              <a:cxn ang="0">
                <a:pos x="18" y="2"/>
              </a:cxn>
              <a:cxn ang="0">
                <a:pos x="18" y="1"/>
              </a:cxn>
              <a:cxn ang="0">
                <a:pos x="17" y="1"/>
              </a:cxn>
              <a:cxn ang="0">
                <a:pos x="16" y="1"/>
              </a:cxn>
              <a:cxn ang="0">
                <a:pos x="13" y="0"/>
              </a:cxn>
              <a:cxn ang="0">
                <a:pos x="12" y="0"/>
              </a:cxn>
            </a:cxnLst>
            <a:rect l="T0" t="T1" r="T2" b="T3"/>
            <a:pathLst>
              <a:path w="21" h="24">
                <a:moveTo>
                  <a:pt x="10" y="6"/>
                </a:moveTo>
                <a:lnTo>
                  <a:pt x="8" y="6"/>
                </a:lnTo>
                <a:lnTo>
                  <a:pt x="7" y="6"/>
                </a:lnTo>
                <a:lnTo>
                  <a:pt x="6" y="7"/>
                </a:lnTo>
                <a:lnTo>
                  <a:pt x="5" y="7"/>
                </a:lnTo>
                <a:lnTo>
                  <a:pt x="4" y="7"/>
                </a:lnTo>
                <a:lnTo>
                  <a:pt x="4" y="8"/>
                </a:lnTo>
                <a:lnTo>
                  <a:pt x="3" y="8"/>
                </a:lnTo>
                <a:lnTo>
                  <a:pt x="2" y="8"/>
                </a:ln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2" y="20"/>
                </a:lnTo>
                <a:lnTo>
                  <a:pt x="3" y="21"/>
                </a:lnTo>
                <a:lnTo>
                  <a:pt x="4" y="22"/>
                </a:lnTo>
                <a:lnTo>
                  <a:pt x="5" y="22"/>
                </a:lnTo>
                <a:lnTo>
                  <a:pt x="6" y="23"/>
                </a:lnTo>
                <a:lnTo>
                  <a:pt x="7" y="23"/>
                </a:lnTo>
                <a:lnTo>
                  <a:pt x="8" y="23"/>
                </a:lnTo>
                <a:lnTo>
                  <a:pt x="9" y="23"/>
                </a:lnTo>
                <a:lnTo>
                  <a:pt x="10" y="22"/>
                </a:lnTo>
                <a:lnTo>
                  <a:pt x="11" y="22"/>
                </a:lnTo>
                <a:lnTo>
                  <a:pt x="12" y="22"/>
                </a:lnTo>
                <a:lnTo>
                  <a:pt x="12" y="21"/>
                </a:lnTo>
                <a:lnTo>
                  <a:pt x="13" y="21"/>
                </a:lnTo>
                <a:lnTo>
                  <a:pt x="14" y="20"/>
                </a:lnTo>
                <a:lnTo>
                  <a:pt x="15" y="20"/>
                </a:lnTo>
                <a:lnTo>
                  <a:pt x="15" y="19"/>
                </a:lnTo>
                <a:lnTo>
                  <a:pt x="16" y="19"/>
                </a:lnTo>
                <a:lnTo>
                  <a:pt x="17" y="18"/>
                </a:lnTo>
                <a:lnTo>
                  <a:pt x="17" y="17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19" y="15"/>
                </a:lnTo>
                <a:lnTo>
                  <a:pt x="20" y="15"/>
                </a:lnTo>
                <a:lnTo>
                  <a:pt x="20" y="14"/>
                </a:lnTo>
                <a:lnTo>
                  <a:pt x="20" y="13"/>
                </a:lnTo>
                <a:lnTo>
                  <a:pt x="20" y="12"/>
                </a:lnTo>
                <a:lnTo>
                  <a:pt x="20" y="11"/>
                </a:lnTo>
                <a:lnTo>
                  <a:pt x="20" y="10"/>
                </a:lnTo>
                <a:lnTo>
                  <a:pt x="20" y="9"/>
                </a:lnTo>
                <a:lnTo>
                  <a:pt x="20" y="8"/>
                </a:lnTo>
                <a:lnTo>
                  <a:pt x="20" y="7"/>
                </a:lnTo>
                <a:lnTo>
                  <a:pt x="20" y="6"/>
                </a:lnTo>
                <a:lnTo>
                  <a:pt x="19" y="5"/>
                </a:lnTo>
                <a:lnTo>
                  <a:pt x="19" y="4"/>
                </a:lnTo>
                <a:lnTo>
                  <a:pt x="19" y="3"/>
                </a:lnTo>
                <a:lnTo>
                  <a:pt x="18" y="2"/>
                </a:lnTo>
                <a:lnTo>
                  <a:pt x="18" y="1"/>
                </a:lnTo>
                <a:lnTo>
                  <a:pt x="17" y="1"/>
                </a:lnTo>
                <a:lnTo>
                  <a:pt x="16" y="1"/>
                </a:lnTo>
                <a:lnTo>
                  <a:pt x="13" y="0"/>
                </a:lnTo>
                <a:lnTo>
                  <a:pt x="12" y="0"/>
                </a:lnTo>
              </a:path>
            </a:pathLst>
          </a:custGeom>
          <a:solidFill>
            <a:schemeClr val="accent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111904" tIns="55952" rIns="111904" bIns="55952"/>
          <a:lstStyle/>
          <a:p>
            <a:endParaRPr lang="en-US"/>
          </a:p>
        </p:txBody>
      </p:sp>
      <p:sp>
        <p:nvSpPr>
          <p:cNvPr id="11276" name="SMARTPenAnnotation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960" y="0"/>
            <a:ext cx="0" cy="0"/>
          </a:xfrm>
          <a:custGeom>
            <a:avLst/>
            <a:gdLst>
              <a:gd name="T0" fmla="*/ 0 w 29"/>
              <a:gd name="T1" fmla="*/ 0 h 3"/>
              <a:gd name="T2" fmla="*/ 29 w 29"/>
              <a:gd name="T3" fmla="*/ 3 h 3"/>
            </a:gdLst>
            <a:ahLst/>
            <a:cxnLst>
              <a:cxn ang="0">
                <a:pos x="28" y="1"/>
              </a:cxn>
              <a:cxn ang="0">
                <a:pos x="23" y="1"/>
              </a:cxn>
              <a:cxn ang="0">
                <a:pos x="21" y="1"/>
              </a:cxn>
              <a:cxn ang="0">
                <a:pos x="19" y="1"/>
              </a:cxn>
              <a:cxn ang="0">
                <a:pos x="17" y="0"/>
              </a:cxn>
              <a:cxn ang="0">
                <a:pos x="16" y="0"/>
              </a:cxn>
              <a:cxn ang="0">
                <a:pos x="15" y="0"/>
              </a:cxn>
              <a:cxn ang="0">
                <a:pos x="14" y="1"/>
              </a:cxn>
              <a:cxn ang="0">
                <a:pos x="13" y="1"/>
              </a:cxn>
              <a:cxn ang="0">
                <a:pos x="12" y="1"/>
              </a:cxn>
              <a:cxn ang="0">
                <a:pos x="11" y="1"/>
              </a:cxn>
              <a:cxn ang="0">
                <a:pos x="10" y="1"/>
              </a:cxn>
              <a:cxn ang="0">
                <a:pos x="9" y="1"/>
              </a:cxn>
              <a:cxn ang="0">
                <a:pos x="8" y="1"/>
              </a:cxn>
              <a:cxn ang="0">
                <a:pos x="6" y="1"/>
              </a:cxn>
              <a:cxn ang="0">
                <a:pos x="5" y="1"/>
              </a:cxn>
              <a:cxn ang="0">
                <a:pos x="4" y="1"/>
              </a:cxn>
              <a:cxn ang="0">
                <a:pos x="4" y="2"/>
              </a:cxn>
              <a:cxn ang="0">
                <a:pos x="3" y="2"/>
              </a:cxn>
              <a:cxn ang="0">
                <a:pos x="2" y="2"/>
              </a:cxn>
              <a:cxn ang="0">
                <a:pos x="0" y="2"/>
              </a:cxn>
            </a:cxnLst>
            <a:rect l="T0" t="T1" r="T2" b="T3"/>
            <a:pathLst>
              <a:path w="29" h="3">
                <a:moveTo>
                  <a:pt x="28" y="1"/>
                </a:moveTo>
                <a:lnTo>
                  <a:pt x="23" y="1"/>
                </a:lnTo>
                <a:lnTo>
                  <a:pt x="21" y="1"/>
                </a:lnTo>
                <a:lnTo>
                  <a:pt x="19" y="1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1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6" y="1"/>
                </a:lnTo>
                <a:lnTo>
                  <a:pt x="5" y="1"/>
                </a:lnTo>
                <a:lnTo>
                  <a:pt x="4" y="1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solidFill>
            <a:schemeClr val="accent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111904" tIns="55952" rIns="111904" bIns="55952"/>
          <a:lstStyle/>
          <a:p>
            <a:endParaRPr lang="en-US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276600" y="5092334"/>
            <a:ext cx="1157570" cy="45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1" dirty="0" err="1"/>
              <a:t>i</a:t>
            </a:r>
            <a:r>
              <a:rPr lang="en-US" sz="2200" dirty="0">
                <a:sym typeface="Symbol" pitchFamily="18" charset="2"/>
              </a:rPr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1271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Counting and Enumerating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With one decimal digit, we can </a:t>
            </a:r>
            <a:r>
              <a:rPr lang="en-US" i="1" dirty="0"/>
              <a:t>count</a:t>
            </a:r>
            <a:r>
              <a:rPr lang="en-US" dirty="0"/>
              <a:t> to nine.</a:t>
            </a:r>
          </a:p>
          <a:p>
            <a:r>
              <a:rPr lang="en-US" dirty="0"/>
              <a:t>We can </a:t>
            </a:r>
            <a:r>
              <a:rPr lang="en-US" i="1" dirty="0"/>
              <a:t>enumerate</a:t>
            </a:r>
            <a:r>
              <a:rPr lang="en-US" dirty="0"/>
              <a:t>  (number) </a:t>
            </a:r>
            <a:br>
              <a:rPr lang="en-US" dirty="0"/>
            </a:br>
            <a:r>
              <a:rPr lang="en-US" dirty="0"/>
              <a:t>ten things because it is </a:t>
            </a:r>
            <a:br>
              <a:rPr lang="en-US" dirty="0"/>
            </a:br>
            <a:r>
              <a:rPr lang="en-US" dirty="0"/>
              <a:t>possible to start numbering</a:t>
            </a:r>
            <a:br>
              <a:rPr lang="en-US" dirty="0"/>
            </a:br>
            <a:r>
              <a:rPr lang="en-US" dirty="0"/>
              <a:t>at zero.</a:t>
            </a:r>
          </a:p>
          <a:p>
            <a:r>
              <a:rPr lang="en-US" dirty="0"/>
              <a:t>In base 10, with </a:t>
            </a:r>
            <a:r>
              <a:rPr lang="en-US" i="1" dirty="0"/>
              <a:t>n</a:t>
            </a:r>
            <a:r>
              <a:rPr lang="en-US" dirty="0"/>
              <a:t> digits, </a:t>
            </a:r>
            <a:br>
              <a:rPr lang="en-US" dirty="0"/>
            </a:br>
            <a:r>
              <a:rPr lang="en-US" dirty="0"/>
              <a:t>we can </a:t>
            </a:r>
            <a:r>
              <a:rPr lang="en-US" i="1" dirty="0"/>
              <a:t>count</a:t>
            </a:r>
            <a:r>
              <a:rPr lang="en-US" dirty="0"/>
              <a:t> to 10</a:t>
            </a:r>
            <a:r>
              <a:rPr lang="en-US" i="1" baseline="30000" dirty="0"/>
              <a:t>n</a:t>
            </a:r>
            <a:r>
              <a:rPr lang="en-US" dirty="0"/>
              <a:t> </a:t>
            </a:r>
            <a:r>
              <a:rPr lang="en-US" b="1" dirty="0"/>
              <a:t>–</a:t>
            </a:r>
            <a:r>
              <a:rPr lang="en-US" dirty="0"/>
              <a:t>1.</a:t>
            </a:r>
          </a:p>
          <a:p>
            <a:r>
              <a:rPr lang="en-US" dirty="0"/>
              <a:t>We can </a:t>
            </a:r>
            <a:r>
              <a:rPr lang="en-US" i="1" dirty="0"/>
              <a:t>enumerate</a:t>
            </a:r>
            <a:r>
              <a:rPr lang="en-US" dirty="0"/>
              <a:t> 10</a:t>
            </a:r>
            <a:r>
              <a:rPr lang="en-US" i="1" baseline="30000" dirty="0"/>
              <a:t>n</a:t>
            </a:r>
            <a:r>
              <a:rPr lang="en-US" dirty="0"/>
              <a:t> things.</a:t>
            </a:r>
          </a:p>
          <a:p>
            <a:r>
              <a:rPr lang="en-US" dirty="0"/>
              <a:t>This extends to other bases as we will see.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932D4-9411-4AA1-8B67-8B1990DEEA4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 descr="Basketball player Nick Young wearing Lakers jersey number zer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35" y="2268014"/>
            <a:ext cx="2435756" cy="262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47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Negative Numbers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Adding a minus sign lets us express negative numbers:</a:t>
            </a:r>
          </a:p>
          <a:p>
            <a:pPr>
              <a:lnSpc>
                <a:spcPct val="110000"/>
              </a:lnSpc>
              <a:spcAft>
                <a:spcPct val="10000"/>
              </a:spcAft>
              <a:buFontTx/>
              <a:buNone/>
            </a:pPr>
            <a:r>
              <a:rPr lang="en-US" sz="2900" b="1" i="1" dirty="0"/>
              <a:t>  </a:t>
            </a:r>
            <a:r>
              <a:rPr lang="en-US" sz="3400" b="1" dirty="0">
                <a:sym typeface="Symbol" pitchFamily="18" charset="2"/>
              </a:rPr>
              <a:t></a:t>
            </a:r>
            <a:r>
              <a:rPr lang="en-US" sz="2900" b="1" i="1" dirty="0"/>
              <a:t> a</a:t>
            </a:r>
            <a:r>
              <a:rPr lang="en-US" sz="2900" b="1" baseline="-25000" dirty="0"/>
              <a:t>n-1</a:t>
            </a:r>
            <a:r>
              <a:rPr lang="en-US" sz="2900" dirty="0">
                <a:sym typeface="Symbol" pitchFamily="18" charset="2"/>
              </a:rPr>
              <a:t>10</a:t>
            </a:r>
            <a:r>
              <a:rPr lang="en-US" sz="2900" b="1" baseline="30000" dirty="0">
                <a:sym typeface="Symbol" pitchFamily="18" charset="2"/>
              </a:rPr>
              <a:t>n-1</a:t>
            </a:r>
            <a:r>
              <a:rPr lang="en-US" sz="2900" dirty="0">
                <a:sym typeface="Symbol" pitchFamily="18" charset="2"/>
              </a:rPr>
              <a:t> </a:t>
            </a:r>
            <a:r>
              <a:rPr lang="en-US" sz="2900" b="1" i="1" dirty="0"/>
              <a:t>a</a:t>
            </a:r>
            <a:r>
              <a:rPr lang="en-US" sz="2900" b="1" baseline="-25000" dirty="0"/>
              <a:t>n-2</a:t>
            </a:r>
            <a:r>
              <a:rPr lang="en-US" sz="2900" dirty="0">
                <a:sym typeface="Symbol" pitchFamily="18" charset="2"/>
              </a:rPr>
              <a:t>10</a:t>
            </a:r>
            <a:r>
              <a:rPr lang="en-US" sz="2900" b="1" baseline="30000" dirty="0">
                <a:sym typeface="Symbol" pitchFamily="18" charset="2"/>
              </a:rPr>
              <a:t>n-2 </a:t>
            </a:r>
            <a:r>
              <a:rPr lang="en-US" sz="2900" dirty="0">
                <a:sym typeface="Symbol" pitchFamily="18" charset="2"/>
              </a:rPr>
              <a:t> …  </a:t>
            </a:r>
            <a:r>
              <a:rPr lang="en-US" sz="2900" b="1" i="1" dirty="0"/>
              <a:t>a</a:t>
            </a:r>
            <a:r>
              <a:rPr lang="en-US" sz="2900" b="1" baseline="-25000" dirty="0"/>
              <a:t>1</a:t>
            </a:r>
            <a:r>
              <a:rPr lang="en-US" sz="2900" dirty="0">
                <a:sym typeface="Symbol" pitchFamily="18" charset="2"/>
              </a:rPr>
              <a:t>10</a:t>
            </a:r>
            <a:r>
              <a:rPr lang="en-US" sz="2900" b="1" baseline="30000" dirty="0">
                <a:sym typeface="Symbol" pitchFamily="18" charset="2"/>
              </a:rPr>
              <a:t>1</a:t>
            </a:r>
            <a:r>
              <a:rPr lang="en-US" sz="2900" dirty="0">
                <a:sym typeface="Symbol" pitchFamily="18" charset="2"/>
              </a:rPr>
              <a:t> </a:t>
            </a:r>
            <a:r>
              <a:rPr lang="en-US" sz="2900" b="1" i="1" dirty="0"/>
              <a:t>a</a:t>
            </a:r>
            <a:r>
              <a:rPr lang="en-US" sz="2900" b="1" baseline="-25000" dirty="0"/>
              <a:t>0</a:t>
            </a:r>
            <a:r>
              <a:rPr lang="en-US" sz="2900" dirty="0">
                <a:sym typeface="Symbol" pitchFamily="18" charset="2"/>
              </a:rPr>
              <a:t>10</a:t>
            </a:r>
            <a:r>
              <a:rPr lang="en-US" sz="2900" b="1" baseline="30000" dirty="0">
                <a:sym typeface="Symbol" pitchFamily="18" charset="2"/>
              </a:rPr>
              <a:t>0</a:t>
            </a:r>
            <a:br>
              <a:rPr lang="en-US" sz="2900" b="1" baseline="30000" dirty="0">
                <a:sym typeface="Symbol" pitchFamily="18" charset="2"/>
              </a:rPr>
            </a:br>
            <a:br>
              <a:rPr lang="en-US" baseline="30000" dirty="0">
                <a:sym typeface="Symbol" pitchFamily="18" charset="2"/>
              </a:rPr>
            </a:br>
            <a:r>
              <a:rPr lang="en-US" baseline="30000" dirty="0">
                <a:sym typeface="Symbol" pitchFamily="18" charset="2"/>
              </a:rPr>
              <a:t>			</a:t>
            </a:r>
            <a:endParaRPr lang="en-US" sz="2900" b="1" baseline="30000" dirty="0">
              <a:sym typeface="Symbol" pitchFamily="18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2292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031" y="3572263"/>
            <a:ext cx="1929284" cy="57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lnSpc>
                <a:spcPct val="110000"/>
              </a:lnSpc>
              <a:spcAft>
                <a:spcPct val="10000"/>
              </a:spcAft>
            </a:pPr>
            <a:r>
              <a:rPr lang="en-US" sz="2700" b="1" i="1"/>
              <a:t>a</a:t>
            </a:r>
            <a:r>
              <a:rPr lang="en-US" sz="2700" b="1" i="1" baseline="-25000"/>
              <a:t>i</a:t>
            </a:r>
            <a:r>
              <a:rPr lang="en-US" sz="2700">
                <a:sym typeface="Symbol" pitchFamily="18" charset="2"/>
              </a:rPr>
              <a:t></a:t>
            </a:r>
            <a:r>
              <a:rPr lang="en-US" sz="2700" b="1">
                <a:sym typeface="Symbol" pitchFamily="18" charset="2"/>
              </a:rPr>
              <a:t>10</a:t>
            </a:r>
            <a:r>
              <a:rPr lang="en-US" sz="2700" b="1" i="1" baseline="30000">
                <a:sym typeface="Symbol" pitchFamily="18" charset="2"/>
              </a:rPr>
              <a:t>i</a:t>
            </a:r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472710" y="4018796"/>
            <a:ext cx="675249" cy="45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1"/>
              <a:t>i</a:t>
            </a:r>
            <a:r>
              <a:rPr lang="en-US" sz="2200"/>
              <a:t>=0</a:t>
            </a:r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472710" y="3393650"/>
            <a:ext cx="1157570" cy="45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1"/>
              <a:t>n</a:t>
            </a:r>
            <a:r>
              <a:rPr lang="en-US" sz="2200">
                <a:sym typeface="Symbol" pitchFamily="18" charset="2"/>
              </a:rPr>
              <a:t></a:t>
            </a:r>
            <a:r>
              <a:rPr lang="en-US" sz="2200"/>
              <a:t>1</a:t>
            </a:r>
            <a:endParaRPr lang="en-US"/>
          </a:p>
        </p:txBody>
      </p:sp>
      <p:sp>
        <p:nvSpPr>
          <p:cNvPr id="12295" name="Text 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711" y="3518308"/>
            <a:ext cx="1350498" cy="80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>
                <a:sym typeface="Symbol" pitchFamily="18" charset="2"/>
              </a:rPr>
              <a:t></a:t>
            </a:r>
          </a:p>
        </p:txBody>
      </p:sp>
      <p:sp>
        <p:nvSpPr>
          <p:cNvPr id="12296" name="Text Box 8" descr="A plus/minus sign followed by a Greek capital sigma with i=0 below and n minus 1 below, followed by the formula a sub i times 10 to the i power."/>
          <p:cNvSpPr txBox="1">
            <a:spLocks noChangeArrowheads="1"/>
          </p:cNvSpPr>
          <p:nvPr/>
        </p:nvSpPr>
        <p:spPr bwMode="auto">
          <a:xfrm>
            <a:off x="3086853" y="3572263"/>
            <a:ext cx="868178" cy="63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ym typeface="Symbol" pitchFamily="18" charset="2"/>
              </a:rPr>
              <a:t></a:t>
            </a:r>
            <a:endParaRPr lang="en-US" sz="2700" b="1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812994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Decimal Fractions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75249" y="1642868"/>
            <a:ext cx="7783454" cy="47872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use a “decimal point” to represent fractions.</a:t>
            </a:r>
            <a:br>
              <a:rPr lang="en-US" dirty="0"/>
            </a:br>
            <a:r>
              <a:rPr lang="en-US" dirty="0"/>
              <a:t>	0.1  =  1/10   = 10</a:t>
            </a:r>
            <a:r>
              <a:rPr lang="en-US" b="1" baseline="30000" dirty="0"/>
              <a:t>-1</a:t>
            </a:r>
            <a:br>
              <a:rPr lang="en-US" dirty="0"/>
            </a:br>
            <a:r>
              <a:rPr lang="en-US" dirty="0"/>
              <a:t>	0.01 = 1/100 = 10</a:t>
            </a:r>
            <a:r>
              <a:rPr lang="en-US" b="1" baseline="30000" dirty="0"/>
              <a:t>-2</a:t>
            </a:r>
            <a:endParaRPr lang="en-US" dirty="0"/>
          </a:p>
          <a:p>
            <a:r>
              <a:rPr lang="en-US" dirty="0"/>
              <a:t>Decimal fractions are based on </a:t>
            </a:r>
            <a:r>
              <a:rPr lang="en-US" b="1" i="1" dirty="0"/>
              <a:t>negative</a:t>
            </a:r>
            <a:r>
              <a:rPr lang="en-US" dirty="0"/>
              <a:t> powers of 10</a:t>
            </a:r>
          </a:p>
          <a:p>
            <a:r>
              <a:rPr lang="en-US" dirty="0"/>
              <a:t>Unlike integers, not all fractions can be represented,   </a:t>
            </a:r>
            <a:r>
              <a:rPr lang="en-US" i="1" dirty="0"/>
              <a:t>e.g.</a:t>
            </a:r>
            <a:r>
              <a:rPr lang="en-US" dirty="0"/>
              <a:t> 1/3</a:t>
            </a:r>
          </a:p>
          <a:p>
            <a:r>
              <a:rPr lang="en-US" b="1" i="1" dirty="0"/>
              <a:t>But,</a:t>
            </a:r>
            <a:r>
              <a:rPr lang="en-US" dirty="0"/>
              <a:t> we can be arbitrarily precise: 0.3 or 0.33 or 0.3333, or 0.3333333333333,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023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Bases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Decimal numbers are “base 10” numbers</a:t>
            </a:r>
          </a:p>
          <a:p>
            <a:r>
              <a:rPr lang="en-US" dirty="0"/>
              <a:t>Based on the sum of a power series in powers of 10.</a:t>
            </a:r>
          </a:p>
          <a:p>
            <a:r>
              <a:rPr lang="en-US" dirty="0"/>
              <a:t>There is nothing magic about base 10.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For numbers in base B</a:t>
            </a:r>
          </a:p>
          <a:p>
            <a:pPr lvl="1"/>
            <a:r>
              <a:rPr lang="en-US" sz="2900" dirty="0"/>
              <a:t>B symbols (to represent digits)</a:t>
            </a:r>
          </a:p>
          <a:p>
            <a:pPr lvl="1"/>
            <a:r>
              <a:rPr lang="en-US" sz="2900" dirty="0"/>
              <a:t>Powers of B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2" name="Group 4" descr="A plus/minus sign followed by aGreek capital sigma with i=0 below and n minus 1 below, followed by the formula a sub i times B to the i power where B is the base of the number"/>
          <p:cNvGrpSpPr>
            <a:grpSpLocks/>
          </p:cNvGrpSpPr>
          <p:nvPr/>
        </p:nvGrpSpPr>
        <p:grpSpPr bwMode="auto">
          <a:xfrm>
            <a:off x="2895600" y="3429000"/>
            <a:ext cx="2797461" cy="1054934"/>
            <a:chOff x="1536" y="1824"/>
            <a:chExt cx="1392" cy="567"/>
          </a:xfrm>
        </p:grpSpPr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1968" y="1920"/>
              <a:ext cx="96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Aft>
                  <a:spcPct val="10000"/>
                </a:spcAft>
              </a:pPr>
              <a:r>
                <a:rPr lang="en-US" sz="2700" b="1" i="1"/>
                <a:t>a</a:t>
              </a:r>
              <a:r>
                <a:rPr lang="en-US" sz="2700" b="1" i="1" baseline="-25000"/>
                <a:t>i</a:t>
              </a:r>
              <a:r>
                <a:rPr lang="en-US" sz="2700">
                  <a:sym typeface="Symbol" pitchFamily="18" charset="2"/>
                </a:rPr>
                <a:t></a:t>
              </a:r>
              <a:r>
                <a:rPr lang="en-US" sz="2700" b="1">
                  <a:sym typeface="Symbol" pitchFamily="18" charset="2"/>
                </a:rPr>
                <a:t>B</a:t>
              </a:r>
              <a:r>
                <a:rPr lang="en-US" sz="2700" b="1" i="1" baseline="30000">
                  <a:sym typeface="Symbol" pitchFamily="18" charset="2"/>
                </a:rPr>
                <a:t>i</a:t>
              </a:r>
              <a:endParaRPr lang="en-US"/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728" y="2160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i="1"/>
                <a:t>i</a:t>
              </a:r>
              <a:r>
                <a:rPr lang="en-US" sz="2200"/>
                <a:t>=0</a:t>
              </a:r>
              <a:endParaRPr lang="en-US"/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1728" y="1824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i="1"/>
                <a:t>n</a:t>
              </a:r>
              <a:r>
                <a:rPr lang="en-US" sz="2200">
                  <a:sym typeface="Symbol" pitchFamily="18" charset="2"/>
                </a:rPr>
                <a:t></a:t>
              </a:r>
              <a:r>
                <a:rPr lang="en-US" sz="2200"/>
                <a:t>1</a:t>
              </a:r>
              <a:endParaRPr lang="en-US"/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1728" y="1891"/>
              <a:ext cx="672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500" b="1">
                  <a:sym typeface="Symbol" pitchFamily="18" charset="2"/>
                </a:rPr>
                <a:t></a:t>
              </a:r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1536" y="1920"/>
              <a:ext cx="432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400" b="1">
                  <a:sym typeface="Symbol" pitchFamily="18" charset="2"/>
                </a:rPr>
                <a:t></a:t>
              </a:r>
              <a:endParaRPr lang="en-US" sz="2700" b="1">
                <a:sym typeface="Symbol" pitchFamily="18" charset="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81221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 8 Numbers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298" y="1642868"/>
            <a:ext cx="7773405" cy="44299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spcAft>
                <a:spcPct val="40000"/>
              </a:spcAft>
            </a:pPr>
            <a:r>
              <a:rPr lang="en-US" dirty="0"/>
              <a:t>8 digits, 0, 1, 2, 3, 4, 5, 6, 7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dirty="0"/>
              <a:t>Powers of 8:</a:t>
            </a:r>
            <a:br>
              <a:rPr lang="en-US" dirty="0"/>
            </a:br>
            <a:r>
              <a:rPr lang="en-US" dirty="0"/>
              <a:t>		624</a:t>
            </a:r>
            <a:r>
              <a:rPr lang="en-US" b="1" baseline="-16000" dirty="0"/>
              <a:t>8</a:t>
            </a:r>
            <a:br>
              <a:rPr lang="en-US" b="1" baseline="-25000" dirty="0"/>
            </a:br>
            <a:br>
              <a:rPr lang="en-US" b="1" baseline="-25000" dirty="0"/>
            </a:br>
            <a:br>
              <a:rPr lang="en-US" b="1" baseline="-25000" dirty="0"/>
            </a:br>
            <a:endParaRPr lang="en-US" b="1" baseline="20000" dirty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dirty="0"/>
              <a:t>Base shown by subscript when not clear from the context</a:t>
            </a:r>
            <a:endParaRPr lang="en-US" baseline="20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314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 8 Numbers *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298" y="1553561"/>
            <a:ext cx="7773405" cy="451928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spcAft>
                <a:spcPct val="40000"/>
              </a:spcAf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8 digits, 0, 1, 2, 3, 4, 5, 6, 7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Powers of 8: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		624</a:t>
            </a:r>
            <a:r>
              <a:rPr lang="en-US" b="1" baseline="-16000" dirty="0">
                <a:solidFill>
                  <a:schemeClr val="tx2">
                    <a:lumMod val="50000"/>
                  </a:schemeClr>
                </a:solidFill>
              </a:rPr>
              <a:t>8</a:t>
            </a:r>
            <a:br>
              <a:rPr lang="en-US" b="1" baseline="-16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/>
              <a:t>624</a:t>
            </a:r>
            <a:r>
              <a:rPr lang="en-US" b="1" baseline="-14000" dirty="0"/>
              <a:t>8</a:t>
            </a:r>
            <a:r>
              <a:rPr lang="en-US" dirty="0"/>
              <a:t> = 6 </a:t>
            </a:r>
            <a:r>
              <a:rPr lang="en-US" dirty="0">
                <a:sym typeface="Symbol" pitchFamily="18" charset="2"/>
              </a:rPr>
              <a:t> </a:t>
            </a:r>
            <a:r>
              <a:rPr lang="en-US" dirty="0"/>
              <a:t>8</a:t>
            </a:r>
            <a:r>
              <a:rPr lang="en-US" b="1" baseline="26000" dirty="0"/>
              <a:t>2</a:t>
            </a:r>
            <a:r>
              <a:rPr lang="en-US" dirty="0">
                <a:sym typeface="Symbol" pitchFamily="18" charset="2"/>
              </a:rPr>
              <a:t>  2  </a:t>
            </a:r>
            <a:r>
              <a:rPr lang="en-US" dirty="0"/>
              <a:t>8</a:t>
            </a:r>
            <a:r>
              <a:rPr lang="en-US" b="1" baseline="26000" dirty="0"/>
              <a:t>1</a:t>
            </a:r>
            <a:r>
              <a:rPr lang="en-US" dirty="0">
                <a:sym typeface="Symbol" pitchFamily="18" charset="2"/>
              </a:rPr>
              <a:t>  4  </a:t>
            </a:r>
            <a:r>
              <a:rPr lang="en-US" dirty="0"/>
              <a:t>8</a:t>
            </a:r>
            <a:r>
              <a:rPr lang="en-US" b="1" baseline="26000" dirty="0"/>
              <a:t>0</a:t>
            </a:r>
            <a:br>
              <a:rPr lang="en-US" b="1" baseline="-25000" dirty="0"/>
            </a:br>
            <a:r>
              <a:rPr lang="en-US" dirty="0"/>
              <a:t>624</a:t>
            </a:r>
            <a:r>
              <a:rPr lang="en-US" b="1" baseline="-14000" dirty="0"/>
              <a:t>8</a:t>
            </a:r>
            <a:r>
              <a:rPr lang="en-US" dirty="0"/>
              <a:t> = 6 </a:t>
            </a:r>
            <a:r>
              <a:rPr lang="en-US" dirty="0">
                <a:sym typeface="Symbol" pitchFamily="18" charset="2"/>
              </a:rPr>
              <a:t> 64  2  8  4  1</a:t>
            </a:r>
            <a:br>
              <a:rPr lang="en-US" b="1" baseline="20000" dirty="0"/>
            </a:br>
            <a:r>
              <a:rPr lang="en-US" dirty="0"/>
              <a:t>624</a:t>
            </a:r>
            <a:r>
              <a:rPr lang="en-US" b="1" baseline="-14000" dirty="0"/>
              <a:t>8</a:t>
            </a:r>
            <a:r>
              <a:rPr lang="en-US" dirty="0"/>
              <a:t> = 384</a:t>
            </a:r>
            <a:r>
              <a:rPr lang="en-US" dirty="0">
                <a:sym typeface="Symbol" pitchFamily="18" charset="2"/>
              </a:rPr>
              <a:t>  16  4 = 404</a:t>
            </a:r>
            <a:r>
              <a:rPr lang="en-US" b="1" baseline="-14000" dirty="0">
                <a:sym typeface="Symbol" pitchFamily="18" charset="2"/>
              </a:rPr>
              <a:t>10</a:t>
            </a:r>
            <a:endParaRPr lang="en-US" b="1" baseline="20000" dirty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Base shown by subscript when not clear from the context</a:t>
            </a:r>
            <a:endParaRPr lang="en-US" baseline="20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6379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Base Shall I Choose?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2" y="1600200"/>
            <a:ext cx="8359222" cy="4525963"/>
          </a:xfrm>
        </p:spPr>
        <p:txBody>
          <a:bodyPr>
            <a:normAutofit/>
          </a:bodyPr>
          <a:lstStyle/>
          <a:p>
            <a:r>
              <a:rPr lang="en-US" dirty="0"/>
              <a:t>A base </a:t>
            </a:r>
            <a:r>
              <a:rPr lang="en-US" b="1" i="1" dirty="0"/>
              <a:t>n</a:t>
            </a:r>
            <a:r>
              <a:rPr lang="en-US" dirty="0"/>
              <a:t> number system needs </a:t>
            </a:r>
            <a:r>
              <a:rPr lang="en-US" b="1" i="1" dirty="0"/>
              <a:t>n</a:t>
            </a:r>
            <a:r>
              <a:rPr lang="en-US" dirty="0"/>
              <a:t> symbols for the digits</a:t>
            </a:r>
          </a:p>
          <a:p>
            <a:r>
              <a:rPr lang="en-US" dirty="0"/>
              <a:t>The digits enumerate the values 0 to </a:t>
            </a:r>
            <a:r>
              <a:rPr lang="en-US" b="1" i="1" dirty="0"/>
              <a:t>n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dirty="0"/>
              <a:t>1</a:t>
            </a:r>
            <a:br>
              <a:rPr lang="en-US" dirty="0"/>
            </a:br>
            <a:r>
              <a:rPr lang="en-US" i="1" dirty="0"/>
              <a:t>e.g.</a:t>
            </a:r>
            <a:r>
              <a:rPr lang="en-US" dirty="0"/>
              <a:t> 0, 1, 2, 3, 4, 5, 6, 7, 8, 9 for base 10</a:t>
            </a:r>
          </a:p>
          <a:p>
            <a:r>
              <a:rPr lang="en-US" dirty="0"/>
              <a:t>Trade-offs: </a:t>
            </a:r>
          </a:p>
          <a:p>
            <a:pPr lvl="1"/>
            <a:r>
              <a:rPr lang="en-US" dirty="0"/>
              <a:t>a smaller base means fewer symbols are needed</a:t>
            </a:r>
          </a:p>
          <a:p>
            <a:pPr lvl="1"/>
            <a:r>
              <a:rPr lang="en-US" dirty="0"/>
              <a:t>a larger base means numbers are more compact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172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Binary (Base 2) Numbers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298" y="1732175"/>
            <a:ext cx="7773405" cy="451928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dirty="0"/>
              <a:t>2 digits:	 0, 1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dirty="0"/>
              <a:t>Powers of 2</a:t>
            </a:r>
            <a:br>
              <a:rPr lang="en-US" dirty="0"/>
            </a:br>
            <a:r>
              <a:rPr lang="en-US" dirty="0"/>
              <a:t>		1 0 1 1 1</a:t>
            </a:r>
            <a:r>
              <a:rPr lang="en-US" b="1" baseline="-16000" dirty="0"/>
              <a:t>2</a:t>
            </a:r>
            <a:br>
              <a:rPr lang="en-US" b="1" baseline="-25000" dirty="0"/>
            </a:br>
            <a:endParaRPr lang="en-US" baseline="2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440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It's All Bout You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About 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058659"/>
            <a:ext cx="56692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teacher can advance learning only by influencing what the student does to learn.”</a:t>
            </a:r>
          </a:p>
          <a:p>
            <a:pPr>
              <a:spcBef>
                <a:spcPts val="1200"/>
              </a:spcBef>
            </a:pPr>
            <a:r>
              <a:rPr lang="en-US" dirty="0"/>
              <a:t>			–</a:t>
            </a:r>
            <a:r>
              <a:rPr lang="en-US" sz="2400" i="1" dirty="0"/>
              <a:t>Herbert A. Simon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022320"/>
            <a:ext cx="566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 </a:t>
            </a:r>
            <a:r>
              <a:rPr lang="en-US" sz="2800" b="1" i="1" dirty="0"/>
              <a:t>only</a:t>
            </a:r>
            <a:r>
              <a:rPr lang="en-US" sz="2800" dirty="0"/>
              <a:t> from what the student does and thinks.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008208"/>
            <a:ext cx="566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“Learning results from what the student does and thinks </a:t>
            </a:r>
          </a:p>
        </p:txBody>
      </p:sp>
      <p:pic>
        <p:nvPicPr>
          <p:cNvPr id="7" name="Picture 6" descr="Photograph of Herbert Simon.">
            <a:extLst>
              <a:ext uri="{FF2B5EF4-FFF2-40B4-BE49-F238E27FC236}">
                <a16:creationId xmlns:a16="http://schemas.microsoft.com/office/drawing/2014/main" id="{5BA247FE-9497-FFBB-F15E-47394D6747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r="17977"/>
          <a:stretch/>
        </p:blipFill>
        <p:spPr>
          <a:xfrm>
            <a:off x="6324600" y="1981200"/>
            <a:ext cx="2482770" cy="2712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5526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Powers of Two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/>
              <a:t>    </a:t>
            </a:r>
            <a:r>
              <a:rPr lang="en-US" sz="3200" dirty="0"/>
              <a:t>2</a:t>
            </a:r>
            <a:r>
              <a:rPr lang="en-US" sz="3200" b="1" baseline="20000" dirty="0"/>
              <a:t>0</a:t>
            </a:r>
            <a:r>
              <a:rPr lang="en-US" sz="3200" dirty="0"/>
              <a:t>	=   1			 2</a:t>
            </a:r>
            <a:r>
              <a:rPr lang="en-US" sz="3200" b="1" baseline="20000" dirty="0"/>
              <a:t>7</a:t>
            </a:r>
            <a:r>
              <a:rPr lang="en-US" sz="3200" dirty="0"/>
              <a:t>   =   128 </a:t>
            </a: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b="1" baseline="20000" dirty="0"/>
              <a:t>1</a:t>
            </a:r>
            <a:r>
              <a:rPr lang="en-US" sz="3200" dirty="0"/>
              <a:t>	=   2			 2</a:t>
            </a:r>
            <a:r>
              <a:rPr lang="en-US" sz="3200" b="1" baseline="20000" dirty="0"/>
              <a:t>8    </a:t>
            </a:r>
            <a:r>
              <a:rPr lang="en-US" sz="3200" dirty="0"/>
              <a:t>=    256 </a:t>
            </a: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b="1" baseline="20000" dirty="0"/>
              <a:t>2</a:t>
            </a:r>
            <a:r>
              <a:rPr lang="en-US" sz="3200" dirty="0"/>
              <a:t>	=   4 			 2</a:t>
            </a:r>
            <a:r>
              <a:rPr lang="en-US" sz="3200" b="1" baseline="20000" dirty="0"/>
              <a:t>9</a:t>
            </a:r>
            <a:r>
              <a:rPr lang="en-US" sz="3200" dirty="0"/>
              <a:t>  =     512 </a:t>
            </a: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b="1" baseline="20000" dirty="0"/>
              <a:t>3</a:t>
            </a:r>
            <a:r>
              <a:rPr lang="en-US" sz="3200" dirty="0"/>
              <a:t>	=   8 			 2</a:t>
            </a:r>
            <a:r>
              <a:rPr lang="en-US" sz="3200" b="1" baseline="20000" dirty="0"/>
              <a:t>10 </a:t>
            </a:r>
            <a:r>
              <a:rPr lang="en-US" sz="3200" dirty="0"/>
              <a:t>=   1024 </a:t>
            </a: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b="1" baseline="20000" dirty="0"/>
              <a:t>4</a:t>
            </a:r>
            <a:r>
              <a:rPr lang="en-US" sz="3200" dirty="0"/>
              <a:t>	= 16			 2</a:t>
            </a:r>
            <a:r>
              <a:rPr lang="en-US" sz="3200" b="1" baseline="20000" dirty="0"/>
              <a:t>11 </a:t>
            </a:r>
            <a:r>
              <a:rPr lang="en-US" sz="3200" dirty="0"/>
              <a:t>=   2048 </a:t>
            </a: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b="1" baseline="20000" dirty="0"/>
              <a:t>5</a:t>
            </a:r>
            <a:r>
              <a:rPr lang="en-US" sz="3200" dirty="0"/>
              <a:t>	= 32			 2</a:t>
            </a:r>
            <a:r>
              <a:rPr lang="en-US" sz="3200" b="1" baseline="20000" dirty="0"/>
              <a:t>12 </a:t>
            </a:r>
            <a:r>
              <a:rPr lang="en-US" sz="3200" dirty="0"/>
              <a:t>=   4096 </a:t>
            </a: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b="1" baseline="20000" dirty="0"/>
              <a:t>6</a:t>
            </a:r>
            <a:r>
              <a:rPr lang="en-US" sz="3200" dirty="0"/>
              <a:t>	= 64			 2</a:t>
            </a:r>
            <a:r>
              <a:rPr lang="en-US" sz="3200" b="1" baseline="20000" dirty="0"/>
              <a:t>13 </a:t>
            </a:r>
            <a:r>
              <a:rPr lang="en-US" sz="3200" dirty="0"/>
              <a:t>=   8192</a:t>
            </a:r>
          </a:p>
          <a:p>
            <a:r>
              <a:rPr lang="en-US" sz="3200" dirty="0"/>
              <a:t>Each successive power is twice the one before it.  You can do this in your head!</a:t>
            </a:r>
          </a:p>
          <a:p>
            <a:r>
              <a:rPr lang="en-US" sz="3200" dirty="0"/>
              <a:t>Remember to start at </a:t>
            </a:r>
            <a:r>
              <a:rPr lang="en-US" sz="3200" b="1" i="1" dirty="0"/>
              <a:t>zero!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2280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Powers of 2 to Memorize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9D127-889B-4483-8AD6-C22BAE84872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57570" y="1559143"/>
            <a:ext cx="7041885" cy="480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2</a:t>
            </a:r>
            <a:r>
              <a:rPr lang="en-US" sz="3000" b="1" baseline="20000" dirty="0"/>
              <a:t>4</a:t>
            </a:r>
            <a:r>
              <a:rPr lang="en-US" sz="3000" dirty="0"/>
              <a:t> =  16			For hexadecimal</a:t>
            </a:r>
            <a:br>
              <a:rPr lang="en-US" sz="3000" dirty="0"/>
            </a:br>
            <a:r>
              <a:rPr lang="en-US" sz="3000" dirty="0"/>
              <a:t>2</a:t>
            </a:r>
            <a:r>
              <a:rPr lang="en-US" sz="3000" b="1" baseline="20000" dirty="0"/>
              <a:t>8 </a:t>
            </a:r>
            <a:r>
              <a:rPr lang="en-US" sz="3000" dirty="0"/>
              <a:t>=   256			Size of one octet </a:t>
            </a:r>
            <a:br>
              <a:rPr lang="en-US" sz="3000" dirty="0"/>
            </a:br>
            <a:r>
              <a:rPr lang="en-US" sz="3000" dirty="0"/>
              <a:t>2</a:t>
            </a:r>
            <a:r>
              <a:rPr lang="en-US" sz="3000" b="1" baseline="20000" dirty="0"/>
              <a:t>10 </a:t>
            </a:r>
            <a:r>
              <a:rPr lang="en-US" sz="3000" dirty="0"/>
              <a:t>=   1,024		One “K” </a:t>
            </a:r>
            <a:br>
              <a:rPr lang="en-US" sz="3000" dirty="0"/>
            </a:br>
            <a:r>
              <a:rPr lang="en-US" sz="3000" dirty="0"/>
              <a:t>2</a:t>
            </a:r>
            <a:r>
              <a:rPr lang="en-US" sz="3000" b="1" baseline="20000" dirty="0"/>
              <a:t>20 </a:t>
            </a:r>
            <a:r>
              <a:rPr lang="en-US" sz="3000" dirty="0"/>
              <a:t>=   1,048,576		One “meg” </a:t>
            </a:r>
            <a:br>
              <a:rPr lang="en-US" sz="3000" dirty="0"/>
            </a:br>
            <a:r>
              <a:rPr lang="en-US" sz="3000" dirty="0"/>
              <a:t>2</a:t>
            </a:r>
            <a:r>
              <a:rPr lang="en-US" sz="3000" b="1" baseline="20000" dirty="0"/>
              <a:t>30 </a:t>
            </a:r>
            <a:r>
              <a:rPr lang="en-US" sz="3000" dirty="0"/>
              <a:t>=   1,073,741,824	One “gig” </a:t>
            </a:r>
            <a:br>
              <a:rPr lang="en-US" sz="3000" dirty="0"/>
            </a:br>
            <a:r>
              <a:rPr lang="en-US" sz="3000" dirty="0"/>
              <a:t>2</a:t>
            </a:r>
            <a:r>
              <a:rPr lang="en-US" sz="3000" b="1" baseline="20000" dirty="0"/>
              <a:t>32 </a:t>
            </a:r>
            <a:r>
              <a:rPr lang="en-US" sz="3000" dirty="0"/>
              <a:t>=   4,294,967,296	Four gigs</a:t>
            </a:r>
          </a:p>
          <a:p>
            <a:pPr>
              <a:spcBef>
                <a:spcPct val="50000"/>
              </a:spcBef>
            </a:pPr>
            <a:r>
              <a:rPr lang="en-US" sz="3000" dirty="0"/>
              <a:t>2</a:t>
            </a:r>
            <a:r>
              <a:rPr lang="en-US" sz="3000" b="1" baseline="20000" dirty="0"/>
              <a:t>32 </a:t>
            </a:r>
            <a:r>
              <a:rPr lang="en-US" sz="3000" dirty="0"/>
              <a:t>is the most of anything (memory, disk, etc.) you can address (</a:t>
            </a:r>
            <a:r>
              <a:rPr lang="en-US" sz="3000" i="1" dirty="0"/>
              <a:t>i.e.</a:t>
            </a:r>
            <a:r>
              <a:rPr lang="en-US" sz="3000" dirty="0"/>
              <a:t> number) with a 32-bit word.</a:t>
            </a:r>
            <a:br>
              <a:rPr lang="en-US" sz="3000" dirty="0"/>
            </a:br>
            <a:endParaRPr lang="en-US" sz="3000" b="1" baseline="20000" dirty="0"/>
          </a:p>
        </p:txBody>
      </p:sp>
    </p:spTree>
    <p:extLst>
      <p:ext uri="{BB962C8B-B14F-4D97-AF65-F5344CB8AC3E}">
        <p14:creationId xmlns:p14="http://schemas.microsoft.com/office/powerpoint/2010/main" val="411610354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High Can We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9D127-889B-4483-8AD6-C22BAE84872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157570" y="1518212"/>
            <a:ext cx="7041885" cy="294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However, </a:t>
            </a:r>
            <a:r>
              <a:rPr lang="en-US" sz="3000" b="1" i="1" dirty="0"/>
              <a:t>counting</a:t>
            </a:r>
            <a:r>
              <a:rPr lang="en-US" sz="3000" dirty="0"/>
              <a:t> starts with zero, so</a:t>
            </a:r>
            <a:br>
              <a:rPr lang="en-US" sz="3000" dirty="0"/>
            </a:br>
            <a:r>
              <a:rPr lang="en-US" sz="3000" dirty="0"/>
              <a:t>2</a:t>
            </a:r>
            <a:r>
              <a:rPr lang="en-US" sz="3000" b="1" baseline="20000" dirty="0"/>
              <a:t>4</a:t>
            </a:r>
            <a:r>
              <a:rPr lang="en-US" sz="3000" dirty="0"/>
              <a:t> =  0 to 15</a:t>
            </a:r>
            <a:br>
              <a:rPr lang="en-US" sz="3000" dirty="0"/>
            </a:br>
            <a:r>
              <a:rPr lang="en-US" sz="3000" dirty="0"/>
              <a:t>2</a:t>
            </a:r>
            <a:r>
              <a:rPr lang="en-US" sz="3000" b="1" baseline="20000" dirty="0"/>
              <a:t>8 </a:t>
            </a:r>
            <a:r>
              <a:rPr lang="en-US" sz="3000" dirty="0"/>
              <a:t> = 0 to 255 </a:t>
            </a:r>
            <a:br>
              <a:rPr lang="en-US" sz="3000" dirty="0"/>
            </a:br>
            <a:r>
              <a:rPr lang="en-US" sz="3000" dirty="0"/>
              <a:t>2</a:t>
            </a:r>
            <a:r>
              <a:rPr lang="en-US" sz="3000" b="1" baseline="20000" dirty="0"/>
              <a:t>10 </a:t>
            </a:r>
            <a:r>
              <a:rPr lang="en-US" sz="3000" dirty="0"/>
              <a:t>=  0 to 1,023	etc. …</a:t>
            </a:r>
          </a:p>
          <a:p>
            <a:pPr>
              <a:spcBef>
                <a:spcPct val="50000"/>
              </a:spcBef>
            </a:pPr>
            <a:r>
              <a:rPr lang="en-US" sz="3000" dirty="0"/>
              <a:t>More in this later. </a:t>
            </a:r>
            <a:br>
              <a:rPr lang="en-US" dirty="0"/>
            </a:br>
            <a:endParaRPr lang="en-US" b="1" baseline="20000" dirty="0"/>
          </a:p>
        </p:txBody>
      </p:sp>
    </p:spTree>
    <p:extLst>
      <p:ext uri="{BB962C8B-B14F-4D97-AF65-F5344CB8AC3E}">
        <p14:creationId xmlns:p14="http://schemas.microsoft.com/office/powerpoint/2010/main" val="18352302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Converting </a:t>
            </a:r>
            <a:r>
              <a:rPr lang="en-US"/>
              <a:t>Binary to </a:t>
            </a:r>
            <a:r>
              <a:rPr lang="en-US" dirty="0"/>
              <a:t>to Decimal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19CC-1E00-759A-5DF7-3B67D2FFD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30" y="3810000"/>
            <a:ext cx="8229600" cy="1295400"/>
          </a:xfrm>
        </p:spPr>
        <p:txBody>
          <a:bodyPr/>
          <a:lstStyle/>
          <a:p>
            <a:r>
              <a:rPr lang="en-US" sz="2800" dirty="0"/>
              <a:t>Write down the powers of two below the digits, from right to left. Remember to start at 2</a:t>
            </a:r>
            <a:r>
              <a:rPr lang="en-US" sz="2800" baseline="30000" dirty="0"/>
              <a:t>0</a:t>
            </a:r>
            <a:r>
              <a:rPr lang="en-US" sz="2800" dirty="0"/>
              <a:t> = 1 !</a:t>
            </a:r>
          </a:p>
          <a:p>
            <a:r>
              <a:rPr lang="en-US" sz="2800" dirty="0"/>
              <a:t>Write the decimal values of those powers of two.</a:t>
            </a:r>
          </a:p>
          <a:p>
            <a:r>
              <a:rPr lang="en-US" sz="2800" dirty="0"/>
              <a:t>Add up the powers of two for which the binary number bits are one.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434AE-738F-1CF3-3504-55965C2FFF98}"/>
              </a:ext>
            </a:extLst>
          </p:cNvPr>
          <p:cNvSpPr txBox="1"/>
          <p:nvPr/>
        </p:nvSpPr>
        <p:spPr>
          <a:xfrm>
            <a:off x="1951299" y="1524000"/>
            <a:ext cx="5638800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lang="en-US" sz="2800" dirty="0"/>
              <a:t>        1      0      1      1      1 </a:t>
            </a:r>
            <a:r>
              <a:rPr lang="en-US" sz="2800" b="1" baseline="-16000" dirty="0"/>
              <a:t>2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lang="en-US" sz="2800" b="1" baseline="-16000" dirty="0"/>
              <a:t>              </a:t>
            </a:r>
            <a:r>
              <a:rPr lang="en-US" sz="2800" dirty="0"/>
              <a:t>2</a:t>
            </a:r>
            <a:r>
              <a:rPr lang="en-US" sz="2800" b="1" baseline="30000" dirty="0"/>
              <a:t>4      </a:t>
            </a:r>
            <a:r>
              <a:rPr lang="en-US" sz="2800" dirty="0"/>
              <a:t>2</a:t>
            </a:r>
            <a:r>
              <a:rPr lang="en-US" sz="2800" b="1" baseline="30000" dirty="0"/>
              <a:t>3       </a:t>
            </a:r>
            <a:r>
              <a:rPr lang="en-US" sz="2800" dirty="0"/>
              <a:t>2</a:t>
            </a:r>
            <a:r>
              <a:rPr lang="en-US" sz="2800" b="1" baseline="30000" dirty="0"/>
              <a:t>2       </a:t>
            </a:r>
            <a:r>
              <a:rPr lang="en-US" sz="2800" dirty="0"/>
              <a:t>2</a:t>
            </a:r>
            <a:r>
              <a:rPr lang="en-US" sz="2800" b="1" baseline="30000" dirty="0"/>
              <a:t>1         </a:t>
            </a:r>
            <a:r>
              <a:rPr lang="en-US" sz="2800" dirty="0"/>
              <a:t>2</a:t>
            </a:r>
            <a:r>
              <a:rPr lang="en-US" sz="2800" b="1" baseline="30000" dirty="0"/>
              <a:t>0 </a:t>
            </a:r>
          </a:p>
          <a:p>
            <a:pPr>
              <a:lnSpc>
                <a:spcPct val="120000"/>
              </a:lnSpc>
              <a:spcBef>
                <a:spcPct val="10000"/>
              </a:spcBef>
              <a:buNone/>
            </a:pPr>
            <a:r>
              <a:rPr lang="en-US" sz="2800" b="1" dirty="0"/>
              <a:t>         16</a:t>
            </a:r>
            <a:r>
              <a:rPr lang="en-US" sz="2800" b="1" baseline="30000" dirty="0"/>
              <a:t>       </a:t>
            </a:r>
            <a:r>
              <a:rPr lang="en-US" sz="2800" b="1" dirty="0"/>
              <a:t>8      4     2       1</a:t>
            </a:r>
          </a:p>
          <a:p>
            <a:pPr>
              <a:lnSpc>
                <a:spcPct val="120000"/>
              </a:lnSpc>
              <a:spcBef>
                <a:spcPct val="10000"/>
              </a:spcBef>
              <a:buNone/>
            </a:pPr>
            <a:r>
              <a:rPr lang="en-US" sz="2800" b="1" dirty="0"/>
              <a:t>         16         </a:t>
            </a:r>
            <a:r>
              <a:rPr lang="en-US" sz="2800" b="1" dirty="0">
                <a:sym typeface="Symbol" pitchFamily="18" charset="2"/>
              </a:rPr>
              <a:t> 4   2     1   = 23</a:t>
            </a:r>
            <a:r>
              <a:rPr lang="en-US" sz="2800" b="1" baseline="-14000" dirty="0">
                <a:sym typeface="Symbol" pitchFamily="18" charset="2"/>
              </a:rPr>
              <a:t>10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46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Converting Decimal to Binary (1)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Divide the decimal number repeatedly by two</a:t>
            </a:r>
          </a:p>
          <a:p>
            <a:r>
              <a:rPr lang="en-US" dirty="0"/>
              <a:t>Carry the quotient down; write the remainder on the right.</a:t>
            </a:r>
          </a:p>
          <a:p>
            <a:r>
              <a:rPr lang="en-US" dirty="0"/>
              <a:t>Example: 23 </a:t>
            </a:r>
            <a:r>
              <a:rPr lang="en-US" dirty="0">
                <a:sym typeface="Symbol" pitchFamily="18" charset="2"/>
              </a:rPr>
              <a:t> 2 = 11, remainder 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         23	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</a:t>
            </a:r>
            <a:br>
              <a:rPr lang="en-US" dirty="0"/>
            </a:br>
            <a:r>
              <a:rPr lang="en-US" dirty="0"/>
              <a:t>			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11</a:t>
            </a:r>
            <a:r>
              <a:rPr lang="en-US" dirty="0"/>
              <a:t>	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4538951"/>
            <a:ext cx="231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grpSp>
        <p:nvGrpSpPr>
          <p:cNvPr id="3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29057" y="4538951"/>
            <a:ext cx="578785" cy="490253"/>
            <a:chOff x="2697162" y="3704313"/>
            <a:chExt cx="457200" cy="381000"/>
          </a:xfrm>
        </p:grpSpPr>
        <p:cxnSp>
          <p:nvCxnSpPr>
            <p:cNvPr id="16" name="Straight Connector 15"/>
            <p:cNvCxnSpPr/>
            <p:nvPr/>
          </p:nvCxnSpPr>
          <p:spPr bwMode="auto">
            <a:xfrm rot="5400000">
              <a:off x="2506662" y="3894813"/>
              <a:ext cx="381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2697162" y="4068762"/>
              <a:ext cx="4572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9243203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Converting Decimal to Binary (2)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	11 </a:t>
            </a:r>
            <a:r>
              <a:rPr lang="en-US" dirty="0">
                <a:sym typeface="Symbol" pitchFamily="18" charset="2"/>
              </a:rPr>
              <a:t> 2 = 5, remainder 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23	1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11	1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			  </a:t>
            </a:r>
            <a:r>
              <a:rPr lang="en-US" dirty="0"/>
              <a:t>5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77600" y="2997448"/>
            <a:ext cx="54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grpSp>
        <p:nvGrpSpPr>
          <p:cNvPr id="3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90857" y="3117096"/>
            <a:ext cx="578785" cy="345479"/>
            <a:chOff x="2697162" y="3687762"/>
            <a:chExt cx="457200" cy="381000"/>
          </a:xfrm>
        </p:grpSpPr>
        <p:cxnSp>
          <p:nvCxnSpPr>
            <p:cNvPr id="14" name="Straight Connector 13"/>
            <p:cNvCxnSpPr/>
            <p:nvPr/>
          </p:nvCxnSpPr>
          <p:spPr bwMode="auto">
            <a:xfrm rot="5400000">
              <a:off x="2506662" y="3878262"/>
              <a:ext cx="381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10800000">
              <a:off x="2697162" y="4068762"/>
              <a:ext cx="4572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9684809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Converting Decimal to Binary (3)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	5 </a:t>
            </a:r>
            <a:r>
              <a:rPr lang="en-US" dirty="0">
                <a:sym typeface="Symbol" pitchFamily="18" charset="2"/>
              </a:rPr>
              <a:t> 2 = 2, remainder 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23	1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		11	1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en-US" dirty="0"/>
              <a:t>	1</a:t>
            </a:r>
          </a:p>
          <a:p>
            <a:pPr>
              <a:buFontTx/>
              <a:buNone/>
            </a:pPr>
            <a:r>
              <a:rPr lang="en-US" dirty="0"/>
              <a:t>			  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7400" y="3557061"/>
            <a:ext cx="577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grpSp>
        <p:nvGrpSpPr>
          <p:cNvPr id="17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9788" y="3676709"/>
            <a:ext cx="578785" cy="345479"/>
            <a:chOff x="2697162" y="3687762"/>
            <a:chExt cx="457200" cy="381000"/>
          </a:xfrm>
        </p:grpSpPr>
        <p:cxnSp>
          <p:nvCxnSpPr>
            <p:cNvPr id="18" name="Straight Connector 17"/>
            <p:cNvCxnSpPr/>
            <p:nvPr/>
          </p:nvCxnSpPr>
          <p:spPr bwMode="auto">
            <a:xfrm rot="5400000">
              <a:off x="2506662" y="3878262"/>
              <a:ext cx="381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10800000">
              <a:off x="2697162" y="4068762"/>
              <a:ext cx="4572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3298908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Converting Decimal to Binary (4)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88833" y="1585191"/>
            <a:ext cx="7773405" cy="484860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	2 </a:t>
            </a:r>
            <a:r>
              <a:rPr lang="en-US" dirty="0">
                <a:sym typeface="Symbol" pitchFamily="18" charset="2"/>
              </a:rPr>
              <a:t> 2 = 1, remainder 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23	1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		11	1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			  5	1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dirty="0"/>
              <a:t>	0</a:t>
            </a:r>
            <a:br>
              <a:rPr lang="en-US" dirty="0"/>
            </a:br>
            <a:r>
              <a:rPr lang="en-US" dirty="0"/>
              <a:t>		  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60395" y="4114800"/>
            <a:ext cx="57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grpSp>
        <p:nvGrpSpPr>
          <p:cNvPr id="16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46252" y="4183896"/>
            <a:ext cx="578785" cy="345479"/>
            <a:chOff x="2697162" y="3687762"/>
            <a:chExt cx="457200" cy="381000"/>
          </a:xfrm>
        </p:grpSpPr>
        <p:cxnSp>
          <p:nvCxnSpPr>
            <p:cNvPr id="17" name="Straight Connector 16"/>
            <p:cNvCxnSpPr/>
            <p:nvPr/>
          </p:nvCxnSpPr>
          <p:spPr bwMode="auto">
            <a:xfrm rot="5400000">
              <a:off x="2506662" y="3878262"/>
              <a:ext cx="381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10800000">
              <a:off x="2697162" y="4068762"/>
              <a:ext cx="4572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9047417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1562865"/>
            <a:ext cx="289393" cy="44653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111904" tIns="55952" rIns="111904" bIns="55952" anchor="ctr"/>
          <a:lstStyle/>
          <a:p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Converting Decimal to Binary (5)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dirty="0"/>
              <a:t>	1 </a:t>
            </a:r>
            <a:r>
              <a:rPr lang="en-US" dirty="0">
                <a:sym typeface="Symbol" pitchFamily="18" charset="2"/>
              </a:rPr>
              <a:t> 2 = 0 , remainder 1</a:t>
            </a:r>
            <a:br>
              <a:rPr lang="en-US" dirty="0"/>
            </a:br>
            <a:r>
              <a:rPr lang="en-US" dirty="0"/>
              <a:t>Nothing left to divide, so we are done</a:t>
            </a:r>
          </a:p>
          <a:p>
            <a:pPr>
              <a:buFontTx/>
              <a:buNone/>
            </a:pP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23	1 	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		11	1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			  5	1        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			  2	0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		  1</a:t>
            </a:r>
            <a:r>
              <a:rPr lang="en-US" dirty="0"/>
              <a:t>	1  	</a:t>
            </a:r>
            <a:br>
              <a:rPr lang="en-US" dirty="0"/>
            </a:br>
            <a:r>
              <a:rPr lang="en-US" dirty="0"/>
              <a:t>		  0</a:t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cxnSp>
        <p:nvCxnSpPr>
          <p:cNvPr id="24" name="Straight Arrow Connector 23" descr="Arrow showing that the result is read from bottom to top."/>
          <p:cNvCxnSpPr/>
          <p:nvPr/>
        </p:nvCxnSpPr>
        <p:spPr bwMode="auto">
          <a:xfrm flipV="1">
            <a:off x="3993214" y="2803854"/>
            <a:ext cx="0" cy="24112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ight Brac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379071" y="2803854"/>
            <a:ext cx="578785" cy="2411277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904" tIns="55952" rIns="111904" bIns="55952" numCol="1" rtlCol="0" anchor="t" anchorCtr="0" compatLnSpc="1">
            <a:prstTxWarp prst="textNoShape">
              <a:avLst/>
            </a:prstTxWarp>
          </a:bodyPr>
          <a:lstStyle/>
          <a:p>
            <a:pPr defTabSz="1119043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20870" y="5334000"/>
            <a:ext cx="4340888" cy="559273"/>
          </a:xfrm>
          <a:prstGeom prst="rect">
            <a:avLst/>
          </a:prstGeom>
          <a:noFill/>
        </p:spPr>
        <p:txBody>
          <a:bodyPr wrap="square" lIns="111904" tIns="55952" rIns="111904" bIns="55952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Leftmost digit</a:t>
            </a:r>
          </a:p>
        </p:txBody>
      </p:sp>
      <p:cxnSp>
        <p:nvCxnSpPr>
          <p:cNvPr id="28" name="Straight Arrow Connector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 flipH="1" flipV="1">
            <a:off x="3429000" y="4591515"/>
            <a:ext cx="757143" cy="8915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7" name="Group 10" descr="1 divided by 2 with the quotient, 0, written below and the remainder, 1 written to the right."/>
          <p:cNvGrpSpPr/>
          <p:nvPr/>
        </p:nvGrpSpPr>
        <p:grpSpPr>
          <a:xfrm>
            <a:off x="2075989" y="4176941"/>
            <a:ext cx="2315140" cy="584775"/>
            <a:chOff x="2468562" y="3611562"/>
            <a:chExt cx="1828800" cy="644900"/>
          </a:xfrm>
        </p:grpSpPr>
        <p:sp>
          <p:nvSpPr>
            <p:cNvPr id="29" name="TextBox 28"/>
            <p:cNvSpPr txBox="1"/>
            <p:nvPr/>
          </p:nvSpPr>
          <p:spPr>
            <a:xfrm>
              <a:off x="2468562" y="3611562"/>
              <a:ext cx="1828800" cy="644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2</a:t>
              </a:r>
            </a:p>
          </p:txBody>
        </p:sp>
        <p:grpSp>
          <p:nvGrpSpPr>
            <p:cNvPr id="30" name="Group 14"/>
            <p:cNvGrpSpPr/>
            <p:nvPr/>
          </p:nvGrpSpPr>
          <p:grpSpPr>
            <a:xfrm>
              <a:off x="2773362" y="3687762"/>
              <a:ext cx="457200" cy="381000"/>
              <a:chOff x="2697162" y="3687762"/>
              <a:chExt cx="457200" cy="381000"/>
            </a:xfrm>
          </p:grpSpPr>
          <p:cxnSp>
            <p:nvCxnSpPr>
              <p:cNvPr id="31" name="Straight Connector 30"/>
              <p:cNvCxnSpPr/>
              <p:nvPr/>
            </p:nvCxnSpPr>
            <p:spPr bwMode="auto">
              <a:xfrm rot="5400000">
                <a:off x="2506662" y="3878262"/>
                <a:ext cx="381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 rot="10800000">
                <a:off x="2697162" y="4068762"/>
                <a:ext cx="4572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" name="TextBox 6"/>
          <p:cNvSpPr txBox="1"/>
          <p:nvPr/>
        </p:nvSpPr>
        <p:spPr>
          <a:xfrm>
            <a:off x="5054321" y="3738956"/>
            <a:ext cx="2698988" cy="559273"/>
          </a:xfrm>
          <a:prstGeom prst="rect">
            <a:avLst/>
          </a:prstGeom>
          <a:noFill/>
        </p:spPr>
        <p:txBody>
          <a:bodyPr wrap="square" lIns="111904" tIns="55952" rIns="111904" bIns="55952" rtlCol="0">
            <a:spAutoFit/>
          </a:bodyPr>
          <a:lstStyle/>
          <a:p>
            <a:r>
              <a:rPr lang="en-US" b="1" dirty="0"/>
              <a:t>10111</a:t>
            </a:r>
            <a:r>
              <a:rPr lang="en-US" b="1" baseline="-18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2377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This Works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Dividing by two tells us how many twos there are in the number: 11.  The remainder is how many ones, 1.  It’s the top number of the column, but the </a:t>
            </a:r>
            <a:r>
              <a:rPr lang="en-US" i="1" dirty="0"/>
              <a:t>rightmost</a:t>
            </a:r>
            <a:r>
              <a:rPr lang="en-US" dirty="0"/>
              <a:t> digit of the result, the </a:t>
            </a:r>
            <a:r>
              <a:rPr lang="en-US" i="1" dirty="0"/>
              <a:t>ones place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b="1" i="1" dirty="0"/>
              <a:t>Hint:</a:t>
            </a:r>
            <a:r>
              <a:rPr lang="en-US" dirty="0"/>
              <a:t> the rightmost bit of a binary number tells you whether the number is odd or even. 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247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Note for the Math Averse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	If you can do 1+1+1=3 …</a:t>
            </a:r>
          </a:p>
          <a:p>
            <a:pPr>
              <a:buFontTx/>
              <a:buNone/>
            </a:pPr>
            <a:r>
              <a:rPr lang="en-US" dirty="0"/>
              <a:t>	… and you can multiply by 2</a:t>
            </a:r>
          </a:p>
          <a:p>
            <a:pPr>
              <a:buFontTx/>
              <a:buNone/>
            </a:pPr>
            <a:r>
              <a:rPr lang="en-US" dirty="0"/>
              <a:t>	You can do all the math required for this course.</a:t>
            </a:r>
            <a:br>
              <a:rPr lang="en-US" dirty="0"/>
            </a:br>
            <a:endParaRPr lang="en-US" dirty="0"/>
          </a:p>
          <a:p>
            <a:pPr>
              <a:buFontTx/>
              <a:buNone/>
            </a:pPr>
            <a:r>
              <a:rPr lang="en-US" dirty="0"/>
              <a:t>	Do not let the notation put you off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3864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This Works (1)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Divide 11 by two again to find the number of fours: 5.  The remainder is how many twos are not accounted for in the fours, one.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That will be the second digit from the right in the result, the </a:t>
            </a:r>
            <a:r>
              <a:rPr lang="en-US" i="1" dirty="0"/>
              <a:t>twos place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1184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Works (2)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Divide 5 by two to find the number of eights: 2</a:t>
            </a:r>
            <a:br>
              <a:rPr lang="en-US" dirty="0"/>
            </a:br>
            <a:r>
              <a:rPr lang="en-US" dirty="0"/>
              <a:t>The remainder is the number of fours unaccounted for in the eights, one.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That’s the fours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6498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Works (3)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Divide two by two to find the number of sixteens.  There is one sixteen, and no “left over” eights.  We are done.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71713" y="3339694"/>
            <a:ext cx="7620670" cy="205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	       </a:t>
            </a:r>
            <a:r>
              <a:rPr lang="en-US" sz="3600" dirty="0"/>
              <a:t>1     0      1      1      1 </a:t>
            </a:r>
            <a:r>
              <a:rPr lang="en-US" sz="3600" b="1" baseline="-16000" dirty="0"/>
              <a:t>2</a:t>
            </a:r>
            <a:br>
              <a:rPr lang="en-US" sz="3600" b="1" baseline="-16000" dirty="0"/>
            </a:br>
            <a:r>
              <a:rPr lang="en-US" sz="3600" b="1" baseline="-16000" dirty="0"/>
              <a:t>                 </a:t>
            </a:r>
            <a:r>
              <a:rPr lang="en-US" sz="3600" b="1" dirty="0"/>
              <a:t>16</a:t>
            </a:r>
            <a:r>
              <a:rPr lang="en-US" sz="3600" b="1" baseline="30000" dirty="0"/>
              <a:t>       </a:t>
            </a:r>
            <a:r>
              <a:rPr lang="en-US" sz="3600" b="1" dirty="0"/>
              <a:t>8      4      2      1</a:t>
            </a:r>
            <a:br>
              <a:rPr lang="en-US" sz="3600" b="1" dirty="0"/>
            </a:br>
            <a:r>
              <a:rPr lang="en-US" sz="3600" b="1" dirty="0"/>
              <a:t>           16          </a:t>
            </a:r>
            <a:r>
              <a:rPr lang="en-US" sz="3600" b="1" dirty="0">
                <a:sym typeface="Symbol" pitchFamily="18" charset="2"/>
              </a:rPr>
              <a:t> 4   2    1   = 23</a:t>
            </a:r>
            <a:r>
              <a:rPr lang="en-US" sz="3600" b="1" baseline="-14000" dirty="0">
                <a:sym typeface="Symbol" pitchFamily="18" charset="2"/>
              </a:rPr>
              <a:t>10</a:t>
            </a:r>
            <a:r>
              <a:rPr lang="en-US" sz="3600" b="1" dirty="0">
                <a:sym typeface="Symbol" pitchFamily="18" charset="2"/>
              </a:rPr>
              <a:t> </a:t>
            </a:r>
            <a:br>
              <a:rPr lang="en-US" sz="3600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226298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High Can We Count?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/>
              <a:t>One bit:	0 or 1			 0 to 1</a:t>
            </a:r>
          </a:p>
          <a:p>
            <a:pPr>
              <a:buFontTx/>
              <a:buNone/>
            </a:pPr>
            <a:r>
              <a:rPr lang="en-US" dirty="0"/>
              <a:t>Two bits:	00, 01, 10, 11		 0 to 3</a:t>
            </a:r>
          </a:p>
          <a:p>
            <a:pPr>
              <a:buFontTx/>
              <a:buNone/>
            </a:pPr>
            <a:r>
              <a:rPr lang="en-US" dirty="0"/>
              <a:t>Three bits: 000, 001, 010, 011	 0 to 7</a:t>
            </a:r>
            <a:br>
              <a:rPr lang="en-US" dirty="0"/>
            </a:br>
            <a:r>
              <a:rPr lang="en-US" dirty="0"/>
              <a:t>		100, 101, 110, 111</a:t>
            </a:r>
          </a:p>
          <a:p>
            <a:pPr>
              <a:buFontTx/>
              <a:buNone/>
            </a:pPr>
            <a:r>
              <a:rPr lang="en-US" dirty="0"/>
              <a:t>Four bits: 	0000 to 1111		 0 to 15</a:t>
            </a:r>
          </a:p>
          <a:p>
            <a:pPr>
              <a:buFontTx/>
              <a:buNone/>
            </a:pPr>
            <a:r>
              <a:rPr lang="en-US" dirty="0"/>
              <a:t>Five bits:	00000 to 11111		 0 to 31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In general: </a:t>
            </a:r>
            <a:r>
              <a:rPr lang="en-US" b="1" i="1" dirty="0"/>
              <a:t>n</a:t>
            </a:r>
            <a:r>
              <a:rPr lang="en-US" dirty="0"/>
              <a:t> bits can </a:t>
            </a:r>
            <a:r>
              <a:rPr lang="en-US" i="1" dirty="0"/>
              <a:t>count:</a:t>
            </a:r>
            <a:r>
              <a:rPr lang="en-US" dirty="0"/>
              <a:t>  0 to 2</a:t>
            </a:r>
            <a:r>
              <a:rPr lang="en-US" b="1" i="1" baseline="28000" dirty="0"/>
              <a:t>n</a:t>
            </a:r>
            <a:r>
              <a:rPr lang="en-US" b="1" i="1" dirty="0">
                <a:sym typeface="Symbol" pitchFamily="18" charset="2"/>
              </a:rPr>
              <a:t></a:t>
            </a:r>
            <a:r>
              <a:rPr lang="en-US" dirty="0"/>
              <a:t>1</a:t>
            </a:r>
            <a:br>
              <a:rPr lang="en-US" dirty="0"/>
            </a:br>
            <a:r>
              <a:rPr lang="en-US" dirty="0"/>
              <a:t>We can </a:t>
            </a:r>
            <a:r>
              <a:rPr lang="en-US" i="1" dirty="0"/>
              <a:t>enumerate</a:t>
            </a:r>
            <a:r>
              <a:rPr lang="en-US" dirty="0"/>
              <a:t> 2</a:t>
            </a:r>
            <a:r>
              <a:rPr lang="en-US" b="1" i="1" baseline="28000" dirty="0"/>
              <a:t>n </a:t>
            </a:r>
            <a:r>
              <a:rPr lang="en-US" dirty="0"/>
              <a:t>things, starting at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0386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this is Important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octet (byte) is eight bits.</a:t>
            </a:r>
          </a:p>
          <a:p>
            <a:r>
              <a:rPr lang="en-US" dirty="0"/>
              <a:t>What is the biggest number you can store in eight bits?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2</a:t>
            </a:r>
            <a:r>
              <a:rPr lang="en-US" b="1" baseline="30000" dirty="0"/>
              <a:t>8</a:t>
            </a:r>
            <a:r>
              <a:rPr lang="en-US" dirty="0"/>
              <a:t> = 256		2</a:t>
            </a:r>
            <a:r>
              <a:rPr lang="en-US" b="1" baseline="30000" dirty="0"/>
              <a:t>8</a:t>
            </a:r>
            <a:r>
              <a:rPr lang="en-US" dirty="0">
                <a:sym typeface="Symbol" pitchFamily="18" charset="2"/>
              </a:rPr>
              <a:t>1 = 255</a:t>
            </a:r>
          </a:p>
          <a:p>
            <a:r>
              <a:rPr lang="en-US" dirty="0">
                <a:sym typeface="Symbol" pitchFamily="18" charset="2"/>
              </a:rPr>
              <a:t>We can count from zero to 255, and no higher, in one octet!</a:t>
            </a:r>
            <a:endParaRPr lang="en-US" dirty="0"/>
          </a:p>
          <a:p>
            <a:r>
              <a:rPr lang="en-US" dirty="0"/>
              <a:t>In 32 bits, 2</a:t>
            </a:r>
            <a:r>
              <a:rPr lang="en-US" b="1" baseline="30000" dirty="0"/>
              <a:t>32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1 or about four billion.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… what if we need more than four billion?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089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2</a:t>
            </a:r>
            <a:r>
              <a:rPr lang="en-US" baseline="30000" dirty="0"/>
              <a:t>64</a:t>
            </a:r>
            <a:r>
              <a:rPr lang="en-US" dirty="0"/>
              <a:t> 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3859-B2CE-4332-9E85-5AA376FC9FC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2217" y="1732175"/>
            <a:ext cx="6945421" cy="1497991"/>
          </a:xfrm>
          <a:prstGeom prst="rect">
            <a:avLst/>
          </a:prstGeom>
          <a:noFill/>
        </p:spPr>
        <p:txBody>
          <a:bodyPr wrap="square" lIns="111904" tIns="55952" rIns="111904" bIns="55952" rtlCol="0">
            <a:spAutoFit/>
          </a:bodyPr>
          <a:lstStyle/>
          <a:p>
            <a:r>
              <a:rPr lang="en-US" sz="3000" dirty="0"/>
              <a:t>18,446,744,073,709,551,616</a:t>
            </a:r>
            <a:br>
              <a:rPr lang="en-US" sz="3000" dirty="0"/>
            </a:br>
            <a:endParaRPr lang="en-US" sz="3000" dirty="0"/>
          </a:p>
          <a:p>
            <a:r>
              <a:rPr lang="en-US" sz="3000" dirty="0"/>
              <a:t>Or, 1.8 </a:t>
            </a:r>
            <a:r>
              <a:rPr lang="en-US" sz="3000" dirty="0">
                <a:sym typeface="Symbol"/>
              </a:rPr>
              <a:t></a:t>
            </a:r>
            <a:r>
              <a:rPr lang="en-US" sz="3000" dirty="0"/>
              <a:t> 10</a:t>
            </a:r>
            <a:r>
              <a:rPr lang="en-US" sz="3000" baseline="30000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36029853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Binary?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298" y="1642869"/>
            <a:ext cx="7996478" cy="4456026"/>
          </a:xfrm>
        </p:spPr>
        <p:txBody>
          <a:bodyPr/>
          <a:lstStyle/>
          <a:p>
            <a:r>
              <a:rPr lang="en-US" dirty="0"/>
              <a:t>Why do all computers use binary devices internally?  </a:t>
            </a:r>
            <a:r>
              <a:rPr lang="en-US" b="1" dirty="0"/>
              <a:t>Reliability.</a:t>
            </a:r>
          </a:p>
          <a:p>
            <a:r>
              <a:rPr lang="en-US" dirty="0"/>
              <a:t>Consider a decimal computer: zero volts=0, one volt=1, seven volts = 7, etc.</a:t>
            </a:r>
          </a:p>
          <a:p>
            <a:r>
              <a:rPr lang="en-US" dirty="0"/>
              <a:t>We are representing </a:t>
            </a:r>
            <a:r>
              <a:rPr lang="en-US" b="1" i="1" u="sng" dirty="0"/>
              <a:t>digits</a:t>
            </a:r>
            <a:r>
              <a:rPr lang="en-US" dirty="0"/>
              <a:t>, not quantities.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851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Binary? *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16968" y="1553562"/>
            <a:ext cx="8131125" cy="4848602"/>
          </a:xfrm>
        </p:spPr>
        <p:txBody>
          <a:bodyPr>
            <a:normAutofit/>
          </a:bodyPr>
          <a:lstStyle/>
          <a:p>
            <a:r>
              <a:rPr lang="en-US" dirty="0"/>
              <a:t>Why do all computers use binary devices internally?  </a:t>
            </a:r>
            <a:r>
              <a:rPr lang="en-US" b="1" dirty="0"/>
              <a:t>Reliability.</a:t>
            </a:r>
          </a:p>
          <a:p>
            <a:r>
              <a:rPr lang="en-US" dirty="0"/>
              <a:t>Electronic components are not perfect; a tolerance of </a:t>
            </a:r>
            <a:r>
              <a:rPr lang="en-US" b="1" dirty="0"/>
              <a:t>±</a:t>
            </a:r>
            <a:r>
              <a:rPr lang="en-US" dirty="0"/>
              <a:t>10% or so when they leave the factory…</a:t>
            </a:r>
            <a:br>
              <a:rPr lang="en-US" dirty="0"/>
            </a:br>
            <a:r>
              <a:rPr lang="en-US" dirty="0"/>
              <a:t>	… and they get worse with age.</a:t>
            </a:r>
          </a:p>
          <a:p>
            <a:r>
              <a:rPr lang="en-US" dirty="0"/>
              <a:t>What do we do with 7.2 volts?   	7</a:t>
            </a:r>
          </a:p>
          <a:p>
            <a:r>
              <a:rPr lang="en-US" dirty="0"/>
              <a:t>How about 7.8 volts?			8</a:t>
            </a:r>
          </a:p>
          <a:p>
            <a:r>
              <a:rPr lang="en-US" dirty="0"/>
              <a:t>A 10% error causes an undetectable mistake!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686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Binary ?  </a:t>
            </a:r>
            <a:r>
              <a:rPr lang="en-US" i="1" dirty="0"/>
              <a:t>Reliability!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932D4-9411-4AA1-8B67-8B1990DEEA4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pSp>
        <p:nvGrpSpPr>
          <p:cNvPr id="10" name="Group 9" descr="A rectangle divided into two parts, with the number zero in the bottom half and the number one in the top half.">
            <a:extLst>
              <a:ext uri="{FF2B5EF4-FFF2-40B4-BE49-F238E27FC236}">
                <a16:creationId xmlns:a16="http://schemas.microsoft.com/office/drawing/2014/main" id="{76425AA2-B9C5-3091-7CC1-FA0BC6756BC0}"/>
              </a:ext>
            </a:extLst>
          </p:cNvPr>
          <p:cNvGrpSpPr/>
          <p:nvPr/>
        </p:nvGrpSpPr>
        <p:grpSpPr>
          <a:xfrm>
            <a:off x="4897064" y="2000095"/>
            <a:ext cx="1254034" cy="2679196"/>
            <a:chOff x="4897064" y="2000095"/>
            <a:chExt cx="1254034" cy="2679196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897064" y="2000095"/>
              <a:ext cx="1254034" cy="133959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1904" tIns="55952" rIns="111904" bIns="55952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897064" y="3339693"/>
              <a:ext cx="1254034" cy="1339598"/>
            </a:xfrm>
            <a:prstGeom prst="rect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1904" tIns="55952" rIns="111904" bIns="55952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97064" y="3786226"/>
              <a:ext cx="1254034" cy="482329"/>
            </a:xfrm>
            <a:prstGeom prst="rect">
              <a:avLst/>
            </a:prstGeom>
            <a:noFill/>
          </p:spPr>
          <p:txBody>
            <a:bodyPr wrap="square" lIns="111904" tIns="55952" rIns="111904" bIns="55952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97064" y="2446627"/>
              <a:ext cx="1254034" cy="482329"/>
            </a:xfrm>
            <a:prstGeom prst="rect">
              <a:avLst/>
            </a:prstGeom>
            <a:noFill/>
          </p:spPr>
          <p:txBody>
            <a:bodyPr wrap="square" lIns="111904" tIns="55952" rIns="111904" bIns="55952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cxnSp>
        <p:nvCxnSpPr>
          <p:cNvPr id="51" name="Straight Arrow Connector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 flipH="1">
            <a:off x="2020892" y="2667963"/>
            <a:ext cx="80788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 flipH="1">
            <a:off x="2032950" y="2835413"/>
            <a:ext cx="80788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2756431" y="2446627"/>
            <a:ext cx="2158386" cy="451551"/>
          </a:xfrm>
          <a:prstGeom prst="rect">
            <a:avLst/>
          </a:prstGeom>
          <a:noFill/>
        </p:spPr>
        <p:txBody>
          <a:bodyPr wrap="square" lIns="111904" tIns="55952" rIns="111904" bIns="55952" rtlCol="0">
            <a:spAutoFit/>
          </a:bodyPr>
          <a:lstStyle/>
          <a:p>
            <a:r>
              <a:rPr lang="en-US" sz="2200" dirty="0">
                <a:latin typeface="+mj-lt"/>
              </a:rPr>
              <a:t>Desired value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77024" y="2716457"/>
            <a:ext cx="1534892" cy="451551"/>
          </a:xfrm>
          <a:prstGeom prst="rect">
            <a:avLst/>
          </a:prstGeom>
          <a:noFill/>
        </p:spPr>
        <p:txBody>
          <a:bodyPr wrap="square" lIns="111904" tIns="55952" rIns="111904" bIns="55952" rtlCol="0">
            <a:spAutoFit/>
          </a:bodyPr>
          <a:lstStyle/>
          <a:p>
            <a:r>
              <a:rPr lang="en-US" sz="2200" dirty="0">
                <a:latin typeface="+mj-lt"/>
              </a:rPr>
              <a:t>10% error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1880" y="4834684"/>
            <a:ext cx="2990389" cy="1005549"/>
          </a:xfrm>
          <a:prstGeom prst="rect">
            <a:avLst/>
          </a:prstGeom>
          <a:noFill/>
        </p:spPr>
        <p:txBody>
          <a:bodyPr wrap="square" lIns="111904" tIns="55952" rIns="111904" bIns="55952" rtlCol="0">
            <a:spAutoFit/>
          </a:bodyPr>
          <a:lstStyle/>
          <a:p>
            <a:r>
              <a:rPr lang="en-US" dirty="0">
                <a:latin typeface="+mj-lt"/>
              </a:rPr>
              <a:t>Decimal Representation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77418" y="4756854"/>
            <a:ext cx="2990389" cy="1005549"/>
          </a:xfrm>
          <a:prstGeom prst="rect">
            <a:avLst/>
          </a:prstGeom>
          <a:noFill/>
        </p:spPr>
        <p:txBody>
          <a:bodyPr wrap="square" lIns="111904" tIns="55952" rIns="111904" bIns="55952" rtlCol="0">
            <a:spAutoFit/>
          </a:bodyPr>
          <a:lstStyle/>
          <a:p>
            <a:r>
              <a:rPr lang="en-US" dirty="0">
                <a:latin typeface="+mj-lt"/>
              </a:rPr>
              <a:t>Binary Representation</a:t>
            </a:r>
          </a:p>
        </p:txBody>
      </p:sp>
      <p:cxnSp>
        <p:nvCxnSpPr>
          <p:cNvPr id="40" name="Straight Arrow Connector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 flipH="1">
            <a:off x="2032950" y="2500514"/>
            <a:ext cx="80788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2762375" y="2225077"/>
            <a:ext cx="2055978" cy="451551"/>
          </a:xfrm>
          <a:prstGeom prst="rect">
            <a:avLst/>
          </a:prstGeom>
          <a:noFill/>
        </p:spPr>
        <p:txBody>
          <a:bodyPr wrap="square" lIns="111904" tIns="55952" rIns="111904" bIns="55952" rtlCol="0">
            <a:spAutoFit/>
          </a:bodyPr>
          <a:lstStyle/>
          <a:p>
            <a:r>
              <a:rPr lang="en-US" sz="2200" dirty="0">
                <a:latin typeface="+mj-lt"/>
              </a:rPr>
              <a:t>10% error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FFD6A4-35E6-F974-384A-9936CBD4D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44689" y="1568813"/>
            <a:ext cx="2974857" cy="1942927"/>
            <a:chOff x="6144689" y="1568813"/>
            <a:chExt cx="2974857" cy="1942927"/>
          </a:xfrm>
        </p:grpSpPr>
        <p:grpSp>
          <p:nvGrpSpPr>
            <p:cNvPr id="2" name="Group 1"/>
            <p:cNvGrpSpPr/>
            <p:nvPr/>
          </p:nvGrpSpPr>
          <p:grpSpPr>
            <a:xfrm>
              <a:off x="6151098" y="1838340"/>
              <a:ext cx="2954215" cy="432858"/>
              <a:chOff x="4983162" y="2087562"/>
              <a:chExt cx="2333625" cy="369332"/>
            </a:xfrm>
          </p:grpSpPr>
          <p:cxnSp>
            <p:nvCxnSpPr>
              <p:cNvPr id="58" name="Straight Arrow Connector 57"/>
              <p:cNvCxnSpPr/>
              <p:nvPr/>
            </p:nvCxnSpPr>
            <p:spPr bwMode="auto">
              <a:xfrm flipH="1">
                <a:off x="4983162" y="2278062"/>
                <a:ext cx="638175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0" name="TextBox 59"/>
              <p:cNvSpPr txBox="1"/>
              <p:nvPr/>
            </p:nvSpPr>
            <p:spPr>
              <a:xfrm>
                <a:off x="5564187" y="2087562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j-lt"/>
                  </a:rPr>
                  <a:t>Desired value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6144689" y="2103077"/>
              <a:ext cx="2974857" cy="432858"/>
              <a:chOff x="4992687" y="2373587"/>
              <a:chExt cx="2349931" cy="369332"/>
            </a:xfrm>
          </p:grpSpPr>
          <p:cxnSp>
            <p:nvCxnSpPr>
              <p:cNvPr id="59" name="Straight Arrow Connector 58"/>
              <p:cNvCxnSpPr/>
              <p:nvPr/>
            </p:nvCxnSpPr>
            <p:spPr bwMode="auto">
              <a:xfrm flipH="1">
                <a:off x="4992687" y="2497137"/>
                <a:ext cx="638175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1" name="TextBox 60" descr="A collection of arrows pointing at the binary rectangle.  The desired value is the top of the rectangle. A 10% error above is outside the rectangle, but still recognized as a binary 1. A 10% error below is within the one area. A 49% error below is within the one area."/>
              <p:cNvSpPr txBox="1"/>
              <p:nvPr/>
            </p:nvSpPr>
            <p:spPr>
              <a:xfrm>
                <a:off x="5590018" y="2373587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j-lt"/>
                  </a:rPr>
                  <a:t>10% error</a:t>
                </a:r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 bwMode="auto">
            <a:xfrm flipH="1">
              <a:off x="6175215" y="3308714"/>
              <a:ext cx="807887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6952577" y="3060189"/>
              <a:ext cx="1776215" cy="451551"/>
            </a:xfrm>
            <a:prstGeom prst="rect">
              <a:avLst/>
            </a:prstGeom>
            <a:noFill/>
          </p:spPr>
          <p:txBody>
            <a:bodyPr wrap="square" lIns="111904" tIns="55952" rIns="111904" bIns="55952" rtlCol="0">
              <a:spAutoFit/>
            </a:bodyPr>
            <a:lstStyle/>
            <a:p>
              <a:r>
                <a:rPr lang="en-US" sz="2200" dirty="0">
                  <a:latin typeface="+mj-lt"/>
                </a:rPr>
                <a:t>49% error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148921" y="1568813"/>
              <a:ext cx="2942157" cy="432858"/>
              <a:chOff x="4992687" y="2306637"/>
              <a:chExt cx="2324100" cy="369332"/>
            </a:xfrm>
          </p:grpSpPr>
          <p:cxnSp>
            <p:nvCxnSpPr>
              <p:cNvPr id="45" name="Straight Arrow Connector 44"/>
              <p:cNvCxnSpPr/>
              <p:nvPr/>
            </p:nvCxnSpPr>
            <p:spPr bwMode="auto">
              <a:xfrm flipH="1">
                <a:off x="4992687" y="2497137"/>
                <a:ext cx="638175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6" name="TextBox 45"/>
              <p:cNvSpPr txBox="1"/>
              <p:nvPr/>
            </p:nvSpPr>
            <p:spPr>
              <a:xfrm>
                <a:off x="5564187" y="2306637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j-lt"/>
                  </a:rPr>
                  <a:t>10% error</a:t>
                </a:r>
              </a:p>
            </p:txBody>
          </p:sp>
        </p:grpSp>
      </p:grpSp>
      <p:grpSp>
        <p:nvGrpSpPr>
          <p:cNvPr id="9" name="Group 8" descr="A rectangle divided into ten parts numbered zero to nine, starting from the bottom.">
            <a:extLst>
              <a:ext uri="{FF2B5EF4-FFF2-40B4-BE49-F238E27FC236}">
                <a16:creationId xmlns:a16="http://schemas.microsoft.com/office/drawing/2014/main" id="{BDDAB4A9-0926-43A9-6C05-AFC79568F084}"/>
              </a:ext>
            </a:extLst>
          </p:cNvPr>
          <p:cNvGrpSpPr/>
          <p:nvPr/>
        </p:nvGrpSpPr>
        <p:grpSpPr>
          <a:xfrm>
            <a:off x="766857" y="1905000"/>
            <a:ext cx="1254034" cy="2924028"/>
            <a:chOff x="766857" y="1905000"/>
            <a:chExt cx="1254034" cy="2924028"/>
          </a:xfrm>
        </p:grpSpPr>
        <p:sp>
          <p:nvSpPr>
            <p:cNvPr id="20" name="TextBox 19"/>
            <p:cNvSpPr txBox="1"/>
            <p:nvPr/>
          </p:nvSpPr>
          <p:spPr>
            <a:xfrm>
              <a:off x="959785" y="4310831"/>
              <a:ext cx="868178" cy="482329"/>
            </a:xfrm>
            <a:prstGeom prst="rect">
              <a:avLst/>
            </a:prstGeom>
            <a:noFill/>
          </p:spPr>
          <p:txBody>
            <a:bodyPr wrap="square" lIns="111904" tIns="55952" rIns="111904" bIns="55952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66857" y="2000094"/>
              <a:ext cx="1254034" cy="2679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1904" tIns="55952" rIns="111904" bIns="55952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66857" y="2268014"/>
              <a:ext cx="1254034" cy="267920"/>
            </a:xfrm>
            <a:prstGeom prst="rect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1904" tIns="55952" rIns="111904" bIns="55952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66857" y="2535934"/>
              <a:ext cx="1254034" cy="267920"/>
            </a:xfrm>
            <a:prstGeom prst="rect">
              <a:avLst/>
            </a:prstGeom>
            <a:solidFill>
              <a:srgbClr val="CC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1904" tIns="55952" rIns="111904" bIns="55952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6857" y="2803853"/>
              <a:ext cx="1254034" cy="267920"/>
            </a:xfrm>
            <a:prstGeom prst="rect">
              <a:avLst/>
            </a:prstGeom>
            <a:solidFill>
              <a:srgbClr val="99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1904" tIns="55952" rIns="111904" bIns="55952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66857" y="3071773"/>
              <a:ext cx="1254034" cy="267920"/>
            </a:xfrm>
            <a:prstGeom prst="rect">
              <a:avLst/>
            </a:prstGeom>
            <a:solidFill>
              <a:srgbClr val="00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1904" tIns="55952" rIns="111904" bIns="55952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6857" y="3339693"/>
              <a:ext cx="1254034" cy="267920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1904" tIns="55952" rIns="111904" bIns="55952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66857" y="3607612"/>
              <a:ext cx="1254034" cy="267920"/>
            </a:xfrm>
            <a:prstGeom prst="rect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1904" tIns="55952" rIns="111904" bIns="55952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66857" y="3875532"/>
              <a:ext cx="1254034" cy="267920"/>
            </a:xfrm>
            <a:prstGeom prst="rect">
              <a:avLst/>
            </a:prstGeom>
            <a:solidFill>
              <a:srgbClr val="00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1904" tIns="55952" rIns="111904" bIns="55952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6857" y="4143452"/>
              <a:ext cx="1254034" cy="267920"/>
            </a:xfrm>
            <a:prstGeom prst="rect">
              <a:avLst/>
            </a:prstGeom>
            <a:solidFill>
              <a:srgbClr val="00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1904" tIns="55952" rIns="111904" bIns="55952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66857" y="4411371"/>
              <a:ext cx="1254034" cy="267920"/>
            </a:xfrm>
            <a:prstGeom prst="rect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1904" tIns="55952" rIns="111904" bIns="55952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59785" y="4031819"/>
              <a:ext cx="868178" cy="482329"/>
            </a:xfrm>
            <a:prstGeom prst="rect">
              <a:avLst/>
            </a:prstGeom>
            <a:noFill/>
          </p:spPr>
          <p:txBody>
            <a:bodyPr wrap="square" lIns="111904" tIns="55952" rIns="111904" bIns="55952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59785" y="3775062"/>
              <a:ext cx="868178" cy="482329"/>
            </a:xfrm>
            <a:prstGeom prst="rect">
              <a:avLst/>
            </a:prstGeom>
            <a:noFill/>
          </p:spPr>
          <p:txBody>
            <a:bodyPr wrap="square" lIns="111904" tIns="55952" rIns="111904" bIns="55952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59785" y="3518306"/>
              <a:ext cx="868178" cy="482329"/>
            </a:xfrm>
            <a:prstGeom prst="rect">
              <a:avLst/>
            </a:prstGeom>
            <a:noFill/>
          </p:spPr>
          <p:txBody>
            <a:bodyPr wrap="square" lIns="111904" tIns="55952" rIns="111904" bIns="55952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9785" y="3250386"/>
              <a:ext cx="868178" cy="482329"/>
            </a:xfrm>
            <a:prstGeom prst="rect">
              <a:avLst/>
            </a:prstGeom>
            <a:noFill/>
          </p:spPr>
          <p:txBody>
            <a:bodyPr wrap="square" lIns="111904" tIns="55952" rIns="111904" bIns="55952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9785" y="2982466"/>
              <a:ext cx="868178" cy="482329"/>
            </a:xfrm>
            <a:prstGeom prst="rect">
              <a:avLst/>
            </a:prstGeom>
            <a:noFill/>
          </p:spPr>
          <p:txBody>
            <a:bodyPr wrap="square" lIns="111904" tIns="55952" rIns="111904" bIns="55952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59785" y="2692150"/>
              <a:ext cx="868178" cy="482329"/>
            </a:xfrm>
            <a:prstGeom prst="rect">
              <a:avLst/>
            </a:prstGeom>
            <a:noFill/>
          </p:spPr>
          <p:txBody>
            <a:bodyPr wrap="square" lIns="111904" tIns="55952" rIns="111904" bIns="55952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59785" y="2435464"/>
              <a:ext cx="868178" cy="482329"/>
            </a:xfrm>
            <a:prstGeom prst="rect">
              <a:avLst/>
            </a:prstGeom>
            <a:noFill/>
          </p:spPr>
          <p:txBody>
            <a:bodyPr wrap="square" lIns="111904" tIns="55952" rIns="111904" bIns="55952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59785" y="2179531"/>
              <a:ext cx="868178" cy="482329"/>
            </a:xfrm>
            <a:prstGeom prst="rect">
              <a:avLst/>
            </a:prstGeom>
            <a:noFill/>
          </p:spPr>
          <p:txBody>
            <a:bodyPr wrap="square" lIns="111904" tIns="55952" rIns="111904" bIns="55952" rtlCol="0">
              <a:spAutoFit/>
            </a:bodyPr>
            <a:lstStyle/>
            <a:p>
              <a:pPr algn="ctr"/>
              <a:r>
                <a:rPr lang="en-US" sz="2400" dirty="0"/>
                <a:t>8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9785" y="1905000"/>
              <a:ext cx="868178" cy="530562"/>
            </a:xfrm>
            <a:prstGeom prst="rect">
              <a:avLst/>
            </a:prstGeom>
            <a:noFill/>
          </p:spPr>
          <p:txBody>
            <a:bodyPr wrap="square" lIns="111904" tIns="55952" rIns="111904" bIns="55952" rtlCol="0">
              <a:spAutoFit/>
            </a:bodyPr>
            <a:lstStyle/>
            <a:p>
              <a:pPr algn="ctr"/>
              <a:r>
                <a:rPr lang="en-US" sz="2400" dirty="0"/>
                <a:t>9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1B325C-6EA9-0705-9737-3D0D6DCE8999}"/>
                </a:ext>
              </a:extLst>
            </p:cNvPr>
            <p:cNvSpPr txBox="1"/>
            <p:nvPr/>
          </p:nvSpPr>
          <p:spPr>
            <a:xfrm>
              <a:off x="974051" y="4346699"/>
              <a:ext cx="868178" cy="482329"/>
            </a:xfrm>
            <a:prstGeom prst="rect">
              <a:avLst/>
            </a:prstGeom>
            <a:noFill/>
          </p:spPr>
          <p:txBody>
            <a:bodyPr wrap="square" lIns="111904" tIns="55952" rIns="111904" bIns="55952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3712122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Devices for Reliability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ENIAC electronic</a:t>
            </a:r>
            <a:br>
              <a:rPr lang="en-US" dirty="0"/>
            </a:br>
            <a:r>
              <a:rPr lang="en-US" dirty="0"/>
              <a:t>computer used ten </a:t>
            </a:r>
            <a:br>
              <a:rPr lang="en-US" dirty="0"/>
            </a:br>
            <a:r>
              <a:rPr lang="en-US" dirty="0"/>
              <a:t>vacuum tubes operating</a:t>
            </a:r>
            <a:br>
              <a:rPr lang="en-US" dirty="0"/>
            </a:br>
            <a:r>
              <a:rPr lang="en-US" dirty="0"/>
              <a:t>in on/off (binary) mode</a:t>
            </a:r>
            <a:br>
              <a:rPr lang="en-US" dirty="0"/>
            </a:br>
            <a:r>
              <a:rPr lang="en-US" dirty="0"/>
              <a:t>to represent one </a:t>
            </a:r>
            <a:br>
              <a:rPr lang="en-US" dirty="0"/>
            </a:br>
            <a:r>
              <a:rPr lang="en-US" dirty="0"/>
              <a:t>decimal digit.</a:t>
            </a:r>
          </a:p>
          <a:p>
            <a:r>
              <a:rPr lang="en-US" dirty="0"/>
              <a:t>This was called a “ring</a:t>
            </a:r>
            <a:br>
              <a:rPr lang="en-US" dirty="0"/>
            </a:br>
            <a:r>
              <a:rPr lang="en-US" dirty="0"/>
              <a:t>counter” because turning one tube off turned the next one 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88D9B-42C1-4015-A622-84DCF27F2A4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pSp>
        <p:nvGrpSpPr>
          <p:cNvPr id="26" name="Group 25" descr="Numbers zero to nine arranged in a circle; the number 7 is highlighted."/>
          <p:cNvGrpSpPr/>
          <p:nvPr/>
        </p:nvGrpSpPr>
        <p:grpSpPr>
          <a:xfrm>
            <a:off x="5181600" y="1752600"/>
            <a:ext cx="3135085" cy="2841155"/>
            <a:chOff x="4030662" y="2192307"/>
            <a:chExt cx="2628900" cy="2424189"/>
          </a:xfrm>
        </p:grpSpPr>
        <p:sp>
          <p:nvSpPr>
            <p:cNvPr id="5" name="Oval 4"/>
            <p:cNvSpPr/>
            <p:nvPr/>
          </p:nvSpPr>
          <p:spPr bwMode="auto">
            <a:xfrm>
              <a:off x="4221162" y="2392362"/>
              <a:ext cx="2286000" cy="20574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5287962" y="2201862"/>
              <a:ext cx="381000" cy="381000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068762" y="2849562"/>
              <a:ext cx="381000" cy="381000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030662" y="3535362"/>
              <a:ext cx="381000" cy="381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525962" y="4068762"/>
              <a:ext cx="381000" cy="381000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278562" y="3611562"/>
              <a:ext cx="381000" cy="381000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897562" y="2468562"/>
              <a:ext cx="381000" cy="381000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584696" y="2343147"/>
              <a:ext cx="381000" cy="381000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135562" y="4216386"/>
              <a:ext cx="381000" cy="381000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278562" y="3001962"/>
              <a:ext cx="381000" cy="381000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821362" y="4068762"/>
              <a:ext cx="381000" cy="381000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119043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87962" y="2192307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68762" y="3535272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7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7337" y="2849532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8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45087" y="4216386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5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45012" y="4059207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6</a:t>
              </a:r>
            </a:p>
          </p:txBody>
        </p:sp>
        <p:sp>
          <p:nvSpPr>
            <p:cNvPr id="20" name="TextBox 19" descr="The numbers zero to nine arranged in a ring. The number 7 is highlighted."/>
            <p:cNvSpPr txBox="1"/>
            <p:nvPr/>
          </p:nvSpPr>
          <p:spPr>
            <a:xfrm>
              <a:off x="6278562" y="2982852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78562" y="3602007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21362" y="4060824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4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16442" y="2343117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9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97562" y="2459007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1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882189" y="2382796"/>
            <a:ext cx="2216666" cy="1220992"/>
          </a:xfrm>
          <a:prstGeom prst="rect">
            <a:avLst/>
          </a:prstGeom>
          <a:noFill/>
        </p:spPr>
        <p:txBody>
          <a:bodyPr wrap="square" lIns="111904" tIns="55952" rIns="111904" bIns="55952" rtlCol="0">
            <a:spAutoFit/>
          </a:bodyPr>
          <a:lstStyle/>
          <a:p>
            <a:r>
              <a:rPr lang="en-US" sz="2400" dirty="0">
                <a:latin typeface="+mj-lt"/>
              </a:rPr>
              <a:t>Ring counter representing value seven.</a:t>
            </a:r>
          </a:p>
        </p:txBody>
      </p:sp>
    </p:spTree>
    <p:extLst>
      <p:ext uri="{BB962C8B-B14F-4D97-AF65-F5344CB8AC3E}">
        <p14:creationId xmlns:p14="http://schemas.microsoft.com/office/powerpoint/2010/main" val="361071336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Numbers as Abstractions</a:t>
            </a:r>
          </a:p>
        </p:txBody>
      </p:sp>
      <p:sp>
        <p:nvSpPr>
          <p:cNvPr id="4099" name="Rectangle 3" descr="The number 7 as written in the western world, and the arabix symbol for seven in parentheses.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Numbers can abstract physical quantities.</a:t>
            </a:r>
          </a:p>
          <a:p>
            <a:r>
              <a:rPr lang="en-US" dirty="0"/>
              <a:t>“Number systems” use sets of symbols to represent physical quantities.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Cave dweller:	 </a:t>
            </a:r>
            <a:r>
              <a:rPr lang="en-US" dirty="0" err="1">
                <a:latin typeface="Comic Sans MS" pitchFamily="66" charset="0"/>
              </a:rPr>
              <a:t>llll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ll</a:t>
            </a:r>
            <a:br>
              <a:rPr lang="en-US" dirty="0"/>
            </a:br>
            <a:r>
              <a:rPr lang="en-US" dirty="0"/>
              <a:t>Roman:		</a:t>
            </a:r>
            <a:br>
              <a:rPr lang="en-US" dirty="0"/>
            </a:br>
            <a:r>
              <a:rPr lang="en-US" dirty="0"/>
              <a:t>Arabic-Indic:    7</a:t>
            </a:r>
            <a:r>
              <a:rPr lang="en-US" b="1" dirty="0"/>
              <a:t> (</a:t>
            </a:r>
            <a:r>
              <a:rPr lang="ar-AE" b="1" dirty="0"/>
              <a:t>۷</a:t>
            </a:r>
            <a:r>
              <a:rPr lang="en-US" b="1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101" name="Lin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364992" y="3657600"/>
            <a:ext cx="457200" cy="23257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11904" tIns="55952" rIns="111904" bIns="55952" anchor="ctr"/>
          <a:lstStyle/>
          <a:p>
            <a:endParaRPr lang="en-US"/>
          </a:p>
        </p:txBody>
      </p:sp>
      <p:pic>
        <p:nvPicPr>
          <p:cNvPr id="5" name="Picture 4" descr="Roman numeral sev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416" y="4072732"/>
            <a:ext cx="740320" cy="378035"/>
          </a:xfrm>
          <a:prstGeom prst="rect">
            <a:avLst/>
          </a:prstGeom>
        </p:spPr>
      </p:pic>
      <p:pic>
        <p:nvPicPr>
          <p:cNvPr id="7" name="Picture 6" descr="Seven oran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278" y="3201875"/>
            <a:ext cx="2657347" cy="249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26896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Ring Counter from ENIAC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932D4-9411-4AA1-8B67-8B1990DEEA4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026" name="Picture 2" descr="Kay McNulty Mauchly and Jean Jennings Bartik hold an ENIAC Decade Ring Counter, a circuit carrier with 26 vacuum tubes and numerous other electronic part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89" y="1553561"/>
            <a:ext cx="7086098" cy="463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340839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Addition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9D127-889B-4483-8AD6-C22BAE84872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752600" y="1524000"/>
            <a:ext cx="5980779" cy="208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                                                 1</a:t>
            </a:r>
            <a:br>
              <a:rPr lang="en-US" sz="3200" dirty="0"/>
            </a:br>
            <a:r>
              <a:rPr lang="en-US" sz="3200" dirty="0"/>
              <a:t>0          0           1           1          1</a:t>
            </a:r>
            <a:br>
              <a:rPr lang="en-US" sz="3200" dirty="0"/>
            </a:br>
            <a:r>
              <a:rPr lang="en-US" sz="3200" u="sng" dirty="0"/>
              <a:t>0</a:t>
            </a:r>
            <a:r>
              <a:rPr lang="en-US" sz="3200" dirty="0"/>
              <a:t>         </a:t>
            </a:r>
            <a:r>
              <a:rPr lang="en-US" sz="3200" u="sng" dirty="0"/>
              <a:t> 1</a:t>
            </a:r>
            <a:r>
              <a:rPr lang="en-US" sz="3200" dirty="0"/>
              <a:t>           </a:t>
            </a:r>
            <a:r>
              <a:rPr lang="en-US" sz="3200" u="sng" dirty="0"/>
              <a:t>0</a:t>
            </a:r>
            <a:r>
              <a:rPr lang="en-US" sz="3200" dirty="0"/>
              <a:t>        </a:t>
            </a:r>
            <a:r>
              <a:rPr lang="en-US" sz="3200" u="sng" dirty="0"/>
              <a:t>   1</a:t>
            </a:r>
            <a:r>
              <a:rPr lang="en-US" sz="3200" dirty="0"/>
              <a:t>        </a:t>
            </a:r>
            <a:r>
              <a:rPr lang="en-US" sz="3200" u="sng" dirty="0"/>
              <a:t>  1</a:t>
            </a:r>
            <a:br>
              <a:rPr lang="en-US" sz="3200" dirty="0"/>
            </a:br>
            <a:r>
              <a:rPr lang="en-US" sz="3200" dirty="0"/>
              <a:t>0          1           1         10        11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463208" y="2149145"/>
            <a:ext cx="385857" cy="60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ym typeface="Symbol" pitchFamily="18" charset="2"/>
              </a:rPr>
              <a:t></a:t>
            </a:r>
            <a:endParaRPr lang="en-US" sz="3200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620778" y="2149145"/>
            <a:ext cx="385857" cy="60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ym typeface="Symbol" pitchFamily="18" charset="2"/>
              </a:rPr>
              <a:t></a:t>
            </a:r>
            <a:endParaRPr lang="en-US" sz="3200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874812" y="2149145"/>
            <a:ext cx="385857" cy="60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ym typeface="Symbol" pitchFamily="18" charset="2"/>
              </a:rPr>
              <a:t></a:t>
            </a:r>
            <a:endParaRPr lang="en-US" sz="3200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128847" y="2149145"/>
            <a:ext cx="385857" cy="60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ym typeface="Symbol" pitchFamily="18" charset="2"/>
              </a:rPr>
              <a:t></a:t>
            </a:r>
            <a:endParaRPr lang="en-US" sz="3200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954593" y="3713129"/>
            <a:ext cx="7234813" cy="205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The first three of these are obvious.</a:t>
            </a:r>
            <a:br>
              <a:rPr lang="en-US" sz="2800" dirty="0"/>
            </a:br>
            <a:r>
              <a:rPr lang="en-US" sz="2800" dirty="0"/>
              <a:t>The fourth one is just 1+1=2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The last one is needed when you have a carry in.  It is 1+1+1=3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286417" y="2149145"/>
            <a:ext cx="385857" cy="60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ym typeface="Symbol" pitchFamily="18" charset="2"/>
              </a:rPr>
              <a:t></a:t>
            </a:r>
            <a:endParaRPr lang="en-US" sz="3200" dirty="0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286417" y="1702613"/>
            <a:ext cx="385857" cy="60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ym typeface="Symbol" pitchFamily="18" charset="2"/>
              </a:rPr>
              <a:t>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586420520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F7AC5-6964-7EC8-9437-328FB1E86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Hear that Again?</a:t>
            </a:r>
          </a:p>
        </p:txBody>
      </p:sp>
      <p:pic>
        <p:nvPicPr>
          <p:cNvPr id="6" name="Picture 5" descr="Screenshot from the video &quot;Professor Brown Explains Binary Addition.&quot;">
            <a:extLst>
              <a:ext uri="{FF2B5EF4-FFF2-40B4-BE49-F238E27FC236}">
                <a16:creationId xmlns:a16="http://schemas.microsoft.com/office/drawing/2014/main" id="{2A2A46E7-7E87-E522-2FB8-E287F4896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524000"/>
            <a:ext cx="7848600" cy="4149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C667D2-204A-9221-2019-B4F183210F77}"/>
              </a:ext>
            </a:extLst>
          </p:cNvPr>
          <p:cNvSpPr txBox="1"/>
          <p:nvPr/>
        </p:nvSpPr>
        <p:spPr>
          <a:xfrm>
            <a:off x="2133600" y="5780121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https://www.youtube.com/watch?v=Fle0A8CbApQ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23706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5" tIns="45713" rIns="91425" bIns="45713" anchor="t">
            <a:normAutofit fontScale="90000"/>
          </a:bodyPr>
          <a:lstStyle/>
          <a:p>
            <a:r>
              <a:rPr lang="en-US" dirty="0"/>
              <a:t>Binary Addition *</a:t>
            </a:r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259A1-54BE-4E49-A141-2C8BF57422B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pSp>
        <p:nvGrpSpPr>
          <p:cNvPr id="2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Rot="1"/>
          </p:cNvGrpSpPr>
          <p:nvPr/>
        </p:nvGrpSpPr>
        <p:grpSpPr bwMode="auto">
          <a:xfrm>
            <a:off x="1254035" y="1786132"/>
            <a:ext cx="6477168" cy="2483839"/>
            <a:chOff x="528" y="1296"/>
            <a:chExt cx="4896" cy="1461"/>
          </a:xfrm>
        </p:grpSpPr>
        <p:sp>
          <p:nvSpPr>
            <p:cNvPr id="56325" name="Rectangle 4"/>
            <p:cNvSpPr>
              <a:spLocks noChangeArrowheads="1"/>
            </p:cNvSpPr>
            <p:nvPr/>
          </p:nvSpPr>
          <p:spPr bwMode="auto">
            <a:xfrm>
              <a:off x="4812" y="2405"/>
              <a:ext cx="61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1</a:t>
              </a:r>
            </a:p>
          </p:txBody>
        </p:sp>
        <p:sp>
          <p:nvSpPr>
            <p:cNvPr id="56326" name="Rectangle 5"/>
            <p:cNvSpPr>
              <a:spLocks noChangeArrowheads="1"/>
            </p:cNvSpPr>
            <p:nvPr/>
          </p:nvSpPr>
          <p:spPr bwMode="auto">
            <a:xfrm>
              <a:off x="4200" y="2405"/>
              <a:ext cx="61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1</a:t>
              </a:r>
            </a:p>
          </p:txBody>
        </p:sp>
        <p:sp>
          <p:nvSpPr>
            <p:cNvPr id="56327" name="Rectangle 6"/>
            <p:cNvSpPr>
              <a:spLocks noChangeArrowheads="1"/>
            </p:cNvSpPr>
            <p:nvPr/>
          </p:nvSpPr>
          <p:spPr bwMode="auto">
            <a:xfrm>
              <a:off x="3588" y="2405"/>
              <a:ext cx="61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0</a:t>
              </a:r>
            </a:p>
          </p:txBody>
        </p:sp>
        <p:sp>
          <p:nvSpPr>
            <p:cNvPr id="56328" name="Rectangle 7"/>
            <p:cNvSpPr>
              <a:spLocks noChangeArrowheads="1"/>
            </p:cNvSpPr>
            <p:nvPr/>
          </p:nvSpPr>
          <p:spPr bwMode="auto">
            <a:xfrm>
              <a:off x="2976" y="2405"/>
              <a:ext cx="61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0</a:t>
              </a:r>
            </a:p>
          </p:txBody>
        </p:sp>
        <p:sp>
          <p:nvSpPr>
            <p:cNvPr id="56329" name="Rectangle 8"/>
            <p:cNvSpPr>
              <a:spLocks noChangeArrowheads="1"/>
            </p:cNvSpPr>
            <p:nvPr/>
          </p:nvSpPr>
          <p:spPr bwMode="auto">
            <a:xfrm>
              <a:off x="2364" y="2405"/>
              <a:ext cx="61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0</a:t>
              </a:r>
            </a:p>
          </p:txBody>
        </p:sp>
        <p:sp>
          <p:nvSpPr>
            <p:cNvPr id="56330" name="Rectangle 9"/>
            <p:cNvSpPr>
              <a:spLocks noChangeArrowheads="1"/>
            </p:cNvSpPr>
            <p:nvPr/>
          </p:nvSpPr>
          <p:spPr bwMode="auto">
            <a:xfrm>
              <a:off x="1752" y="2405"/>
              <a:ext cx="61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0</a:t>
              </a:r>
            </a:p>
          </p:txBody>
        </p:sp>
        <p:sp>
          <p:nvSpPr>
            <p:cNvPr id="56331" name="Rectangle 10"/>
            <p:cNvSpPr>
              <a:spLocks noChangeArrowheads="1"/>
            </p:cNvSpPr>
            <p:nvPr/>
          </p:nvSpPr>
          <p:spPr bwMode="auto">
            <a:xfrm>
              <a:off x="1140" y="2405"/>
              <a:ext cx="61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0</a:t>
              </a:r>
            </a:p>
          </p:txBody>
        </p:sp>
        <p:sp>
          <p:nvSpPr>
            <p:cNvPr id="56332" name="Rectangle 11"/>
            <p:cNvSpPr>
              <a:spLocks noChangeArrowheads="1"/>
            </p:cNvSpPr>
            <p:nvPr/>
          </p:nvSpPr>
          <p:spPr bwMode="auto">
            <a:xfrm>
              <a:off x="528" y="2405"/>
              <a:ext cx="61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1</a:t>
              </a:r>
            </a:p>
          </p:txBody>
        </p:sp>
        <p:sp>
          <p:nvSpPr>
            <p:cNvPr id="56333" name="Rectangle 12"/>
            <p:cNvSpPr>
              <a:spLocks noChangeArrowheads="1"/>
            </p:cNvSpPr>
            <p:nvPr/>
          </p:nvSpPr>
          <p:spPr bwMode="auto">
            <a:xfrm>
              <a:off x="4812" y="2051"/>
              <a:ext cx="61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0</a:t>
              </a:r>
            </a:p>
          </p:txBody>
        </p:sp>
        <p:sp>
          <p:nvSpPr>
            <p:cNvPr id="56334" name="Rectangle 13"/>
            <p:cNvSpPr>
              <a:spLocks noChangeArrowheads="1"/>
            </p:cNvSpPr>
            <p:nvPr/>
          </p:nvSpPr>
          <p:spPr bwMode="auto">
            <a:xfrm>
              <a:off x="4200" y="2051"/>
              <a:ext cx="61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1</a:t>
              </a:r>
            </a:p>
          </p:txBody>
        </p:sp>
        <p:sp>
          <p:nvSpPr>
            <p:cNvPr id="56335" name="Rectangle 14"/>
            <p:cNvSpPr>
              <a:spLocks noChangeArrowheads="1"/>
            </p:cNvSpPr>
            <p:nvPr/>
          </p:nvSpPr>
          <p:spPr bwMode="auto">
            <a:xfrm>
              <a:off x="3588" y="2051"/>
              <a:ext cx="61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1</a:t>
              </a:r>
            </a:p>
          </p:txBody>
        </p:sp>
        <p:sp>
          <p:nvSpPr>
            <p:cNvPr id="56336" name="Rectangle 15"/>
            <p:cNvSpPr>
              <a:spLocks noChangeArrowheads="1"/>
            </p:cNvSpPr>
            <p:nvPr/>
          </p:nvSpPr>
          <p:spPr bwMode="auto">
            <a:xfrm>
              <a:off x="2976" y="2051"/>
              <a:ext cx="61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0</a:t>
              </a:r>
            </a:p>
          </p:txBody>
        </p:sp>
        <p:sp>
          <p:nvSpPr>
            <p:cNvPr id="56337" name="Rectangle 16"/>
            <p:cNvSpPr>
              <a:spLocks noChangeArrowheads="1"/>
            </p:cNvSpPr>
            <p:nvPr/>
          </p:nvSpPr>
          <p:spPr bwMode="auto">
            <a:xfrm>
              <a:off x="2364" y="2051"/>
              <a:ext cx="61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1</a:t>
              </a:r>
            </a:p>
          </p:txBody>
        </p:sp>
        <p:sp>
          <p:nvSpPr>
            <p:cNvPr id="56338" name="Rectangle 17"/>
            <p:cNvSpPr>
              <a:spLocks noChangeArrowheads="1"/>
            </p:cNvSpPr>
            <p:nvPr/>
          </p:nvSpPr>
          <p:spPr bwMode="auto">
            <a:xfrm>
              <a:off x="1752" y="2051"/>
              <a:ext cx="61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endParaRPr lang="en-US" sz="4000" b="1">
                <a:solidFill>
                  <a:srgbClr val="000080"/>
                </a:solidFill>
              </a:endParaRPr>
            </a:p>
          </p:txBody>
        </p:sp>
        <p:sp>
          <p:nvSpPr>
            <p:cNvPr id="56339" name="Rectangle 18"/>
            <p:cNvSpPr>
              <a:spLocks noChangeArrowheads="1"/>
            </p:cNvSpPr>
            <p:nvPr/>
          </p:nvSpPr>
          <p:spPr bwMode="auto">
            <a:xfrm>
              <a:off x="1140" y="2051"/>
              <a:ext cx="61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endParaRPr lang="en-US" sz="4000" b="1">
                <a:solidFill>
                  <a:srgbClr val="000080"/>
                </a:solidFill>
              </a:endParaRPr>
            </a:p>
          </p:txBody>
        </p:sp>
        <p:sp>
          <p:nvSpPr>
            <p:cNvPr id="56340" name="Rectangle 19"/>
            <p:cNvSpPr>
              <a:spLocks noChangeArrowheads="1"/>
            </p:cNvSpPr>
            <p:nvPr/>
          </p:nvSpPr>
          <p:spPr bwMode="auto">
            <a:xfrm>
              <a:off x="528" y="2051"/>
              <a:ext cx="61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+</a:t>
              </a:r>
            </a:p>
          </p:txBody>
        </p:sp>
        <p:sp>
          <p:nvSpPr>
            <p:cNvPr id="56341" name="Rectangle 20"/>
            <p:cNvSpPr>
              <a:spLocks noChangeArrowheads="1"/>
            </p:cNvSpPr>
            <p:nvPr/>
          </p:nvSpPr>
          <p:spPr bwMode="auto">
            <a:xfrm>
              <a:off x="4812" y="1699"/>
              <a:ext cx="61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1</a:t>
              </a:r>
            </a:p>
          </p:txBody>
        </p:sp>
        <p:sp>
          <p:nvSpPr>
            <p:cNvPr id="56342" name="Rectangle 21"/>
            <p:cNvSpPr>
              <a:spLocks noChangeArrowheads="1"/>
            </p:cNvSpPr>
            <p:nvPr/>
          </p:nvSpPr>
          <p:spPr bwMode="auto">
            <a:xfrm>
              <a:off x="4200" y="1699"/>
              <a:ext cx="61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0</a:t>
              </a:r>
            </a:p>
          </p:txBody>
        </p:sp>
        <p:sp>
          <p:nvSpPr>
            <p:cNvPr id="56343" name="Rectangle 22"/>
            <p:cNvSpPr>
              <a:spLocks noChangeArrowheads="1"/>
            </p:cNvSpPr>
            <p:nvPr/>
          </p:nvSpPr>
          <p:spPr bwMode="auto">
            <a:xfrm>
              <a:off x="3588" y="1699"/>
              <a:ext cx="61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1</a:t>
              </a:r>
            </a:p>
          </p:txBody>
        </p:sp>
        <p:sp>
          <p:nvSpPr>
            <p:cNvPr id="56344" name="Rectangle 23"/>
            <p:cNvSpPr>
              <a:spLocks noChangeArrowheads="1"/>
            </p:cNvSpPr>
            <p:nvPr/>
          </p:nvSpPr>
          <p:spPr bwMode="auto">
            <a:xfrm>
              <a:off x="2976" y="1699"/>
              <a:ext cx="61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1</a:t>
              </a:r>
            </a:p>
          </p:txBody>
        </p:sp>
        <p:sp>
          <p:nvSpPr>
            <p:cNvPr id="56345" name="Rectangle 24"/>
            <p:cNvSpPr>
              <a:spLocks noChangeArrowheads="1"/>
            </p:cNvSpPr>
            <p:nvPr/>
          </p:nvSpPr>
          <p:spPr bwMode="auto">
            <a:xfrm>
              <a:off x="2364" y="1699"/>
              <a:ext cx="61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0</a:t>
              </a:r>
            </a:p>
          </p:txBody>
        </p:sp>
        <p:sp>
          <p:nvSpPr>
            <p:cNvPr id="56346" name="Rectangle 25"/>
            <p:cNvSpPr>
              <a:spLocks noChangeArrowheads="1"/>
            </p:cNvSpPr>
            <p:nvPr/>
          </p:nvSpPr>
          <p:spPr bwMode="auto">
            <a:xfrm>
              <a:off x="1752" y="1699"/>
              <a:ext cx="61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1</a:t>
              </a:r>
            </a:p>
          </p:txBody>
        </p:sp>
        <p:sp>
          <p:nvSpPr>
            <p:cNvPr id="56347" name="Rectangle 26"/>
            <p:cNvSpPr>
              <a:spLocks noChangeArrowheads="1"/>
            </p:cNvSpPr>
            <p:nvPr/>
          </p:nvSpPr>
          <p:spPr bwMode="auto">
            <a:xfrm>
              <a:off x="1140" y="1699"/>
              <a:ext cx="61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r>
                <a:rPr lang="en-US" sz="4000" b="1" dirty="0"/>
                <a:t>1</a:t>
              </a:r>
            </a:p>
          </p:txBody>
        </p:sp>
        <p:sp>
          <p:nvSpPr>
            <p:cNvPr id="56348" name="Rectangle 27"/>
            <p:cNvSpPr>
              <a:spLocks noChangeArrowheads="1"/>
            </p:cNvSpPr>
            <p:nvPr/>
          </p:nvSpPr>
          <p:spPr bwMode="auto">
            <a:xfrm>
              <a:off x="528" y="1699"/>
              <a:ext cx="61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algn="ctr" defTabSz="915051">
                <a:spcBef>
                  <a:spcPct val="20000"/>
                </a:spcBef>
              </a:pPr>
              <a:endParaRPr lang="en-US" sz="4000" b="1">
                <a:solidFill>
                  <a:srgbClr val="000080"/>
                </a:solidFill>
              </a:endParaRPr>
            </a:p>
          </p:txBody>
        </p:sp>
        <p:sp>
          <p:nvSpPr>
            <p:cNvPr id="56349" name="Rectangle 28"/>
            <p:cNvSpPr>
              <a:spLocks noChangeArrowheads="1"/>
            </p:cNvSpPr>
            <p:nvPr/>
          </p:nvSpPr>
          <p:spPr bwMode="auto">
            <a:xfrm>
              <a:off x="4812" y="1296"/>
              <a:ext cx="61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defTabSz="915051">
                <a:spcBef>
                  <a:spcPct val="20000"/>
                </a:spcBef>
              </a:pPr>
              <a:endParaRPr lang="en-US" sz="4000" b="1">
                <a:solidFill>
                  <a:srgbClr val="000080"/>
                </a:solidFill>
              </a:endParaRPr>
            </a:p>
          </p:txBody>
        </p:sp>
        <p:sp>
          <p:nvSpPr>
            <p:cNvPr id="56350" name="Rectangle 29"/>
            <p:cNvSpPr>
              <a:spLocks noChangeArrowheads="1"/>
            </p:cNvSpPr>
            <p:nvPr/>
          </p:nvSpPr>
          <p:spPr bwMode="auto">
            <a:xfrm>
              <a:off x="4200" y="1296"/>
              <a:ext cx="61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defTabSz="915051">
                <a:spcBef>
                  <a:spcPct val="20000"/>
                </a:spcBef>
              </a:pPr>
              <a:endParaRPr lang="en-US" sz="4000" b="1">
                <a:solidFill>
                  <a:srgbClr val="000080"/>
                </a:solidFill>
              </a:endParaRPr>
            </a:p>
          </p:txBody>
        </p:sp>
        <p:sp>
          <p:nvSpPr>
            <p:cNvPr id="56351" name="Rectangle 30"/>
            <p:cNvSpPr>
              <a:spLocks noChangeArrowheads="1"/>
            </p:cNvSpPr>
            <p:nvPr/>
          </p:nvSpPr>
          <p:spPr bwMode="auto">
            <a:xfrm>
              <a:off x="3588" y="1296"/>
              <a:ext cx="61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defTabSz="915051">
                <a:spcBef>
                  <a:spcPct val="20000"/>
                </a:spcBef>
              </a:pPr>
              <a:endParaRPr lang="en-US" sz="2000" b="1">
                <a:solidFill>
                  <a:srgbClr val="000080"/>
                </a:solidFill>
              </a:endParaRPr>
            </a:p>
          </p:txBody>
        </p:sp>
        <p:sp>
          <p:nvSpPr>
            <p:cNvPr id="56352" name="Rectangle 31"/>
            <p:cNvSpPr>
              <a:spLocks noChangeArrowheads="1"/>
            </p:cNvSpPr>
            <p:nvPr/>
          </p:nvSpPr>
          <p:spPr bwMode="auto">
            <a:xfrm>
              <a:off x="3154" y="1317"/>
              <a:ext cx="61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defTabSz="915051">
                <a:lnSpc>
                  <a:spcPct val="200000"/>
                </a:lnSpc>
                <a:spcBef>
                  <a:spcPct val="20000"/>
                </a:spcBef>
                <a:tabLst>
                  <a:tab pos="112681" algn="l"/>
                </a:tabLst>
              </a:pPr>
              <a:r>
                <a:rPr lang="en-US" sz="2800" b="1" dirty="0">
                  <a:solidFill>
                    <a:srgbClr val="000080"/>
                  </a:solidFill>
                </a:rPr>
                <a:t>	</a:t>
              </a:r>
              <a:r>
                <a:rPr lang="en-US" sz="2800" b="1" dirty="0"/>
                <a:t>1</a:t>
              </a:r>
            </a:p>
          </p:txBody>
        </p:sp>
        <p:sp>
          <p:nvSpPr>
            <p:cNvPr id="56353" name="Rectangle 32"/>
            <p:cNvSpPr>
              <a:spLocks noChangeArrowheads="1"/>
            </p:cNvSpPr>
            <p:nvPr/>
          </p:nvSpPr>
          <p:spPr bwMode="auto">
            <a:xfrm>
              <a:off x="2562" y="1317"/>
              <a:ext cx="61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defTabSz="915051">
                <a:lnSpc>
                  <a:spcPct val="200000"/>
                </a:lnSpc>
                <a:spcBef>
                  <a:spcPct val="20000"/>
                </a:spcBef>
                <a:tabLst>
                  <a:tab pos="112681" algn="l"/>
                </a:tabLst>
              </a:pPr>
              <a:r>
                <a:rPr lang="en-US" sz="2800" b="1" dirty="0">
                  <a:solidFill>
                    <a:srgbClr val="000080"/>
                  </a:solidFill>
                </a:rPr>
                <a:t>	</a:t>
              </a:r>
              <a:r>
                <a:rPr lang="en-US" sz="2800" b="1" dirty="0"/>
                <a:t>1</a:t>
              </a:r>
            </a:p>
          </p:txBody>
        </p:sp>
        <p:sp>
          <p:nvSpPr>
            <p:cNvPr id="56354" name="Rectangle 33"/>
            <p:cNvSpPr>
              <a:spLocks noChangeArrowheads="1"/>
            </p:cNvSpPr>
            <p:nvPr/>
          </p:nvSpPr>
          <p:spPr bwMode="auto">
            <a:xfrm>
              <a:off x="1869" y="1296"/>
              <a:ext cx="61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defTabSz="915051">
                <a:lnSpc>
                  <a:spcPct val="200000"/>
                </a:lnSpc>
                <a:spcBef>
                  <a:spcPct val="20000"/>
                </a:spcBef>
                <a:tabLst>
                  <a:tab pos="174850" algn="l"/>
                </a:tabLst>
              </a:pPr>
              <a:r>
                <a:rPr lang="en-US" sz="2800" b="1" dirty="0">
                  <a:solidFill>
                    <a:srgbClr val="000080"/>
                  </a:solidFill>
                </a:rPr>
                <a:t>	</a:t>
              </a:r>
              <a:r>
                <a:rPr lang="en-US" sz="2800" b="1" dirty="0"/>
                <a:t>1</a:t>
              </a:r>
            </a:p>
          </p:txBody>
        </p:sp>
        <p:sp>
          <p:nvSpPr>
            <p:cNvPr id="56355" name="Rectangle 34"/>
            <p:cNvSpPr>
              <a:spLocks noChangeArrowheads="1"/>
            </p:cNvSpPr>
            <p:nvPr/>
          </p:nvSpPr>
          <p:spPr bwMode="auto">
            <a:xfrm>
              <a:off x="1303" y="1296"/>
              <a:ext cx="61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defTabSz="915051">
                <a:lnSpc>
                  <a:spcPct val="200000"/>
                </a:lnSpc>
                <a:spcBef>
                  <a:spcPct val="20000"/>
                </a:spcBef>
                <a:tabLst>
                  <a:tab pos="112681" algn="l"/>
                </a:tabLst>
              </a:pPr>
              <a:r>
                <a:rPr lang="en-US" sz="2800" b="1" dirty="0">
                  <a:solidFill>
                    <a:srgbClr val="000080"/>
                  </a:solidFill>
                </a:rPr>
                <a:t>	</a:t>
              </a:r>
              <a:r>
                <a:rPr lang="en-US" sz="2800" b="1" dirty="0"/>
                <a:t>1</a:t>
              </a:r>
            </a:p>
          </p:txBody>
        </p:sp>
        <p:sp>
          <p:nvSpPr>
            <p:cNvPr id="56356" name="Rectangle 35"/>
            <p:cNvSpPr>
              <a:spLocks noChangeArrowheads="1"/>
            </p:cNvSpPr>
            <p:nvPr/>
          </p:nvSpPr>
          <p:spPr bwMode="auto">
            <a:xfrm>
              <a:off x="528" y="1296"/>
              <a:ext cx="61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" tIns="71" rIns="142" bIns="71"/>
            <a:lstStyle/>
            <a:p>
              <a:pPr defTabSz="915051">
                <a:lnSpc>
                  <a:spcPct val="200000"/>
                </a:lnSpc>
                <a:spcBef>
                  <a:spcPct val="20000"/>
                </a:spcBef>
                <a:tabLst>
                  <a:tab pos="400213" algn="l"/>
                </a:tabLst>
              </a:pPr>
              <a:r>
                <a:rPr lang="en-US" sz="2800" b="1" dirty="0">
                  <a:solidFill>
                    <a:srgbClr val="000080"/>
                  </a:solidFill>
                </a:rPr>
                <a:t>	</a:t>
              </a:r>
              <a:r>
                <a:rPr lang="en-US" sz="2800" b="1" dirty="0"/>
                <a:t>1</a:t>
              </a:r>
            </a:p>
          </p:txBody>
        </p:sp>
        <p:sp>
          <p:nvSpPr>
            <p:cNvPr id="56357" name="Line 36"/>
            <p:cNvSpPr>
              <a:spLocks noChangeShapeType="1"/>
            </p:cNvSpPr>
            <p:nvPr/>
          </p:nvSpPr>
          <p:spPr bwMode="auto">
            <a:xfrm>
              <a:off x="528" y="1296"/>
              <a:ext cx="612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58" name="Line 37"/>
            <p:cNvSpPr>
              <a:spLocks noChangeShapeType="1"/>
            </p:cNvSpPr>
            <p:nvPr/>
          </p:nvSpPr>
          <p:spPr bwMode="auto">
            <a:xfrm>
              <a:off x="528" y="2757"/>
              <a:ext cx="612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59" name="Line 38"/>
            <p:cNvSpPr>
              <a:spLocks noChangeShapeType="1"/>
            </p:cNvSpPr>
            <p:nvPr/>
          </p:nvSpPr>
          <p:spPr bwMode="auto">
            <a:xfrm>
              <a:off x="528" y="1296"/>
              <a:ext cx="0" cy="403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60" name="Line 39"/>
            <p:cNvSpPr>
              <a:spLocks noChangeShapeType="1"/>
            </p:cNvSpPr>
            <p:nvPr/>
          </p:nvSpPr>
          <p:spPr bwMode="auto">
            <a:xfrm>
              <a:off x="5424" y="1296"/>
              <a:ext cx="0" cy="403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61" name="Line 40"/>
            <p:cNvSpPr>
              <a:spLocks noChangeShapeType="1"/>
            </p:cNvSpPr>
            <p:nvPr/>
          </p:nvSpPr>
          <p:spPr bwMode="auto">
            <a:xfrm>
              <a:off x="1140" y="1296"/>
              <a:ext cx="612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62" name="Line 41"/>
            <p:cNvSpPr>
              <a:spLocks noChangeShapeType="1"/>
            </p:cNvSpPr>
            <p:nvPr/>
          </p:nvSpPr>
          <p:spPr bwMode="auto">
            <a:xfrm>
              <a:off x="528" y="1699"/>
              <a:ext cx="0" cy="352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63" name="Line 42"/>
            <p:cNvSpPr>
              <a:spLocks noChangeShapeType="1"/>
            </p:cNvSpPr>
            <p:nvPr/>
          </p:nvSpPr>
          <p:spPr bwMode="auto">
            <a:xfrm>
              <a:off x="1752" y="1296"/>
              <a:ext cx="612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64" name="Line 43"/>
            <p:cNvSpPr>
              <a:spLocks noChangeShapeType="1"/>
            </p:cNvSpPr>
            <p:nvPr/>
          </p:nvSpPr>
          <p:spPr bwMode="auto">
            <a:xfrm>
              <a:off x="2364" y="1296"/>
              <a:ext cx="612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65" name="Line 44"/>
            <p:cNvSpPr>
              <a:spLocks noChangeShapeType="1"/>
            </p:cNvSpPr>
            <p:nvPr/>
          </p:nvSpPr>
          <p:spPr bwMode="auto">
            <a:xfrm>
              <a:off x="2976" y="1296"/>
              <a:ext cx="612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66" name="Line 45"/>
            <p:cNvSpPr>
              <a:spLocks noChangeShapeType="1"/>
            </p:cNvSpPr>
            <p:nvPr/>
          </p:nvSpPr>
          <p:spPr bwMode="auto">
            <a:xfrm>
              <a:off x="3588" y="1296"/>
              <a:ext cx="612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67" name="Line 46"/>
            <p:cNvSpPr>
              <a:spLocks noChangeShapeType="1"/>
            </p:cNvSpPr>
            <p:nvPr/>
          </p:nvSpPr>
          <p:spPr bwMode="auto">
            <a:xfrm>
              <a:off x="4200" y="1296"/>
              <a:ext cx="612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68" name="Line 47"/>
            <p:cNvSpPr>
              <a:spLocks noChangeShapeType="1"/>
            </p:cNvSpPr>
            <p:nvPr/>
          </p:nvSpPr>
          <p:spPr bwMode="auto">
            <a:xfrm>
              <a:off x="4812" y="1296"/>
              <a:ext cx="612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69" name="Line 48"/>
            <p:cNvSpPr>
              <a:spLocks noChangeShapeType="1"/>
            </p:cNvSpPr>
            <p:nvPr/>
          </p:nvSpPr>
          <p:spPr bwMode="auto">
            <a:xfrm>
              <a:off x="5424" y="1699"/>
              <a:ext cx="0" cy="352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70" name="Line 49"/>
            <p:cNvSpPr>
              <a:spLocks noChangeShapeType="1"/>
            </p:cNvSpPr>
            <p:nvPr/>
          </p:nvSpPr>
          <p:spPr bwMode="auto">
            <a:xfrm>
              <a:off x="528" y="2051"/>
              <a:ext cx="0" cy="354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71" name="Line 50"/>
            <p:cNvSpPr>
              <a:spLocks noChangeShapeType="1"/>
            </p:cNvSpPr>
            <p:nvPr/>
          </p:nvSpPr>
          <p:spPr bwMode="auto">
            <a:xfrm>
              <a:off x="5424" y="2051"/>
              <a:ext cx="0" cy="354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72" name="Line 51"/>
            <p:cNvSpPr>
              <a:spLocks noChangeShapeType="1"/>
            </p:cNvSpPr>
            <p:nvPr/>
          </p:nvSpPr>
          <p:spPr bwMode="auto">
            <a:xfrm>
              <a:off x="528" y="2405"/>
              <a:ext cx="0" cy="352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73" name="Line 52"/>
            <p:cNvSpPr>
              <a:spLocks noChangeShapeType="1"/>
            </p:cNvSpPr>
            <p:nvPr/>
          </p:nvSpPr>
          <p:spPr bwMode="auto">
            <a:xfrm>
              <a:off x="5424" y="2405"/>
              <a:ext cx="0" cy="352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74" name="Line 53"/>
            <p:cNvSpPr>
              <a:spLocks noChangeShapeType="1"/>
            </p:cNvSpPr>
            <p:nvPr/>
          </p:nvSpPr>
          <p:spPr bwMode="auto">
            <a:xfrm>
              <a:off x="1140" y="2757"/>
              <a:ext cx="612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75" name="Line 54"/>
            <p:cNvSpPr>
              <a:spLocks noChangeShapeType="1"/>
            </p:cNvSpPr>
            <p:nvPr/>
          </p:nvSpPr>
          <p:spPr bwMode="auto">
            <a:xfrm>
              <a:off x="1752" y="2757"/>
              <a:ext cx="612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76" name="Line 55"/>
            <p:cNvSpPr>
              <a:spLocks noChangeShapeType="1"/>
            </p:cNvSpPr>
            <p:nvPr/>
          </p:nvSpPr>
          <p:spPr bwMode="auto">
            <a:xfrm>
              <a:off x="2364" y="2757"/>
              <a:ext cx="612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77" name="Line 56"/>
            <p:cNvSpPr>
              <a:spLocks noChangeShapeType="1"/>
            </p:cNvSpPr>
            <p:nvPr/>
          </p:nvSpPr>
          <p:spPr bwMode="auto">
            <a:xfrm>
              <a:off x="2976" y="2757"/>
              <a:ext cx="612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78" name="Line 57"/>
            <p:cNvSpPr>
              <a:spLocks noChangeShapeType="1"/>
            </p:cNvSpPr>
            <p:nvPr/>
          </p:nvSpPr>
          <p:spPr bwMode="auto">
            <a:xfrm>
              <a:off x="3588" y="2757"/>
              <a:ext cx="612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79" name="Line 58"/>
            <p:cNvSpPr>
              <a:spLocks noChangeShapeType="1"/>
            </p:cNvSpPr>
            <p:nvPr/>
          </p:nvSpPr>
          <p:spPr bwMode="auto">
            <a:xfrm>
              <a:off x="4200" y="2757"/>
              <a:ext cx="612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80" name="Line 59"/>
            <p:cNvSpPr>
              <a:spLocks noChangeShapeType="1"/>
            </p:cNvSpPr>
            <p:nvPr/>
          </p:nvSpPr>
          <p:spPr bwMode="auto">
            <a:xfrm>
              <a:off x="4812" y="2757"/>
              <a:ext cx="612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  <p:sp>
          <p:nvSpPr>
            <p:cNvPr id="56381" name="Line 60"/>
            <p:cNvSpPr>
              <a:spLocks noChangeShapeType="1"/>
            </p:cNvSpPr>
            <p:nvPr/>
          </p:nvSpPr>
          <p:spPr bwMode="auto">
            <a:xfrm>
              <a:off x="528" y="2405"/>
              <a:ext cx="48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142" tIns="71" rIns="142" bIns="71"/>
            <a:lstStyle/>
            <a:p>
              <a:endParaRPr lang="en-US" sz="5400"/>
            </a:p>
          </p:txBody>
        </p:sp>
      </p:grpSp>
    </p:spTree>
    <p:extLst>
      <p:ext uri="{BB962C8B-B14F-4D97-AF65-F5344CB8AC3E}">
        <p14:creationId xmlns:p14="http://schemas.microsoft.com/office/powerpoint/2010/main" val="3939670100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713" y="625146"/>
            <a:ext cx="7773405" cy="641892"/>
          </a:xfrm>
        </p:spPr>
        <p:txBody>
          <a:bodyPr lIns="91425" tIns="45713" rIns="91425" bIns="45713" anchor="t">
            <a:normAutofit fontScale="90000"/>
          </a:bodyPr>
          <a:lstStyle/>
          <a:p>
            <a:r>
              <a:rPr lang="en-US"/>
              <a:t>Binary Multiplication</a:t>
            </a: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C07492D8-5DAA-4431-8C8C-45C1B645EE8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285812" y="4262528"/>
            <a:ext cx="307479" cy="48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1</a:t>
            </a:r>
          </a:p>
        </p:txBody>
      </p:sp>
      <p:sp>
        <p:nvSpPr>
          <p:cNvPr id="57348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5812" y="3778785"/>
            <a:ext cx="307479" cy="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7349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5812" y="3296901"/>
            <a:ext cx="307479" cy="48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3285812" y="2813157"/>
            <a:ext cx="307479" cy="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1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285812" y="2333135"/>
            <a:ext cx="307479" cy="48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1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285812" y="1875439"/>
            <a:ext cx="307479" cy="45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1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4268540" y="4262528"/>
            <a:ext cx="4606164" cy="48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defTabSz="915051">
              <a:spcBef>
                <a:spcPct val="20000"/>
              </a:spcBef>
            </a:pPr>
            <a:r>
              <a:rPr lang="en-US" sz="2400" dirty="0"/>
              <a:t>Product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4244424" y="3778785"/>
            <a:ext cx="4606164" cy="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defTabSz="915051">
              <a:spcBef>
                <a:spcPct val="20000"/>
              </a:spcBef>
            </a:pPr>
            <a:r>
              <a:rPr lang="en-US" sz="2400"/>
              <a:t>4’s place (bits </a:t>
            </a:r>
            <a:r>
              <a:rPr lang="en-US" sz="2400" b="1" i="1"/>
              <a:t>shifted</a:t>
            </a:r>
            <a:r>
              <a:rPr lang="en-US" sz="2400"/>
              <a:t>)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4268540" y="3296901"/>
            <a:ext cx="4606164" cy="48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defTabSz="915051">
              <a:spcBef>
                <a:spcPct val="20000"/>
              </a:spcBef>
            </a:pPr>
            <a:r>
              <a:rPr lang="en-US" sz="2400"/>
              <a:t>2’s place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4268540" y="2813157"/>
            <a:ext cx="4606164" cy="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defTabSz="915051">
              <a:spcBef>
                <a:spcPct val="20000"/>
              </a:spcBef>
            </a:pPr>
            <a:r>
              <a:rPr lang="en-US" sz="2400" dirty="0"/>
              <a:t>1’s place</a:t>
            </a:r>
          </a:p>
        </p:txBody>
      </p:sp>
      <p:sp>
        <p:nvSpPr>
          <p:cNvPr id="57357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291" y="2333135"/>
            <a:ext cx="4606164" cy="48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endParaRPr lang="en-US" sz="2400"/>
          </a:p>
        </p:txBody>
      </p:sp>
      <p:sp>
        <p:nvSpPr>
          <p:cNvPr id="57358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291" y="1875439"/>
            <a:ext cx="4606164" cy="45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endParaRPr lang="en-US" sz="2400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948187" y="4262528"/>
            <a:ext cx="337625" cy="48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0</a:t>
            </a: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2672862" y="4262528"/>
            <a:ext cx="275325" cy="48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0</a:t>
            </a: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2367392" y="4262528"/>
            <a:ext cx="305470" cy="48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0</a:t>
            </a: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2059913" y="4262528"/>
            <a:ext cx="307479" cy="48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0</a:t>
            </a: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1754443" y="4262528"/>
            <a:ext cx="305470" cy="48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0</a:t>
            </a: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1446963" y="4262528"/>
            <a:ext cx="307480" cy="48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1</a:t>
            </a:r>
          </a:p>
        </p:txBody>
      </p:sp>
      <p:sp>
        <p:nvSpPr>
          <p:cNvPr id="57365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8187" y="3778785"/>
            <a:ext cx="337625" cy="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2672862" y="3778785"/>
            <a:ext cx="275325" cy="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1</a:t>
            </a: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2367392" y="3778785"/>
            <a:ext cx="305470" cy="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0</a:t>
            </a: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2059913" y="3778785"/>
            <a:ext cx="307479" cy="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1</a:t>
            </a: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1754443" y="3778785"/>
            <a:ext cx="305470" cy="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1</a:t>
            </a:r>
          </a:p>
        </p:txBody>
      </p:sp>
      <p:sp>
        <p:nvSpPr>
          <p:cNvPr id="57370" name="Rectangl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963" y="3778785"/>
            <a:ext cx="307480" cy="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2948187" y="3296901"/>
            <a:ext cx="337625" cy="48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0</a:t>
            </a:r>
          </a:p>
        </p:txBody>
      </p:sp>
      <p:sp>
        <p:nvSpPr>
          <p:cNvPr id="57372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862" y="3296901"/>
            <a:ext cx="275325" cy="48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7373" name="Rectangle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392" y="3296901"/>
            <a:ext cx="305470" cy="48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7374" name="Rectangl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913" y="3296901"/>
            <a:ext cx="307479" cy="48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7375" name="Rectangle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443" y="3296901"/>
            <a:ext cx="305470" cy="48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7376" name="Rectangle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963" y="3296901"/>
            <a:ext cx="307480" cy="48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2948187" y="2813157"/>
            <a:ext cx="337625" cy="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0</a:t>
            </a:r>
          </a:p>
        </p:txBody>
      </p:sp>
      <p:sp>
        <p:nvSpPr>
          <p:cNvPr id="57378" name="Rectangle 34"/>
          <p:cNvSpPr>
            <a:spLocks noChangeArrowheads="1"/>
          </p:cNvSpPr>
          <p:nvPr/>
        </p:nvSpPr>
        <p:spPr bwMode="auto">
          <a:xfrm>
            <a:off x="2672862" y="2813157"/>
            <a:ext cx="275325" cy="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1</a:t>
            </a:r>
          </a:p>
        </p:txBody>
      </p:sp>
      <p:sp>
        <p:nvSpPr>
          <p:cNvPr id="57379" name="Rectangle 35"/>
          <p:cNvSpPr>
            <a:spLocks noChangeArrowheads="1"/>
          </p:cNvSpPr>
          <p:nvPr/>
        </p:nvSpPr>
        <p:spPr bwMode="auto">
          <a:xfrm>
            <a:off x="2367392" y="2813157"/>
            <a:ext cx="305470" cy="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1</a:t>
            </a:r>
          </a:p>
        </p:txBody>
      </p:sp>
      <p:sp>
        <p:nvSpPr>
          <p:cNvPr id="57380" name="Rectangl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913" y="2813157"/>
            <a:ext cx="307479" cy="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7381" name="Rectangle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443" y="2813157"/>
            <a:ext cx="305470" cy="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7382" name="Rectangle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963" y="2813157"/>
            <a:ext cx="307480" cy="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7383" name="Rectangle 39"/>
          <p:cNvSpPr>
            <a:spLocks noChangeArrowheads="1"/>
          </p:cNvSpPr>
          <p:nvPr/>
        </p:nvSpPr>
        <p:spPr bwMode="auto">
          <a:xfrm>
            <a:off x="2948187" y="2333135"/>
            <a:ext cx="337625" cy="48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0</a:t>
            </a:r>
          </a:p>
        </p:txBody>
      </p:sp>
      <p:sp>
        <p:nvSpPr>
          <p:cNvPr id="57384" name="Rectangle 40"/>
          <p:cNvSpPr>
            <a:spLocks noChangeArrowheads="1"/>
          </p:cNvSpPr>
          <p:nvPr/>
        </p:nvSpPr>
        <p:spPr bwMode="auto">
          <a:xfrm>
            <a:off x="2672862" y="2333135"/>
            <a:ext cx="275325" cy="48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1</a:t>
            </a:r>
          </a:p>
        </p:txBody>
      </p:sp>
      <p:sp>
        <p:nvSpPr>
          <p:cNvPr id="57385" name="Rectangle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392" y="2333135"/>
            <a:ext cx="305470" cy="48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7386" name="Rectangle 45"/>
          <p:cNvSpPr>
            <a:spLocks noChangeArrowheads="1"/>
          </p:cNvSpPr>
          <p:nvPr/>
        </p:nvSpPr>
        <p:spPr bwMode="auto">
          <a:xfrm>
            <a:off x="2948187" y="1875439"/>
            <a:ext cx="337625" cy="45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0</a:t>
            </a:r>
          </a:p>
        </p:txBody>
      </p:sp>
      <p:sp>
        <p:nvSpPr>
          <p:cNvPr id="57387" name="Rectangle 46"/>
          <p:cNvSpPr>
            <a:spLocks noChangeArrowheads="1"/>
          </p:cNvSpPr>
          <p:nvPr/>
        </p:nvSpPr>
        <p:spPr bwMode="auto">
          <a:xfrm>
            <a:off x="2672862" y="1875439"/>
            <a:ext cx="275325" cy="45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1</a:t>
            </a:r>
          </a:p>
        </p:txBody>
      </p:sp>
      <p:sp>
        <p:nvSpPr>
          <p:cNvPr id="57388" name="Rectangle 47"/>
          <p:cNvSpPr>
            <a:spLocks noChangeArrowheads="1"/>
          </p:cNvSpPr>
          <p:nvPr/>
        </p:nvSpPr>
        <p:spPr bwMode="auto">
          <a:xfrm>
            <a:off x="2367392" y="1875439"/>
            <a:ext cx="305470" cy="45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r>
              <a:rPr lang="en-US" sz="2400" b="1"/>
              <a:t>1</a:t>
            </a:r>
          </a:p>
        </p:txBody>
      </p:sp>
      <p:sp>
        <p:nvSpPr>
          <p:cNvPr id="57389" name="Rectangle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913" y="1875439"/>
            <a:ext cx="307479" cy="45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7390" name="Rectangle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443" y="1875439"/>
            <a:ext cx="305470" cy="45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7391" name="Rectangle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963" y="1875439"/>
            <a:ext cx="307480" cy="45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algn="r" defTabSz="91505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7392" name="Line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446963" y="1875439"/>
            <a:ext cx="0" cy="457696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393" name="Line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199455" y="1875439"/>
            <a:ext cx="0" cy="457696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394" name="Line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285812" y="1875438"/>
            <a:ext cx="307479" cy="0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395" name="Line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285812" y="4744411"/>
            <a:ext cx="307479" cy="0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396" name="Line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446963" y="1875438"/>
            <a:ext cx="30748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397" name="Line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446963" y="4744411"/>
            <a:ext cx="30748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398" name="Line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443" y="1875438"/>
            <a:ext cx="30547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399" name="Line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059913" y="1875438"/>
            <a:ext cx="307479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00" name="Line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367392" y="1875438"/>
            <a:ext cx="30547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01" name="Line 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672862" y="1875438"/>
            <a:ext cx="275325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02" name="Line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948187" y="1875438"/>
            <a:ext cx="337625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03" name="Line 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593291" y="1875438"/>
            <a:ext cx="4606164" cy="0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04" name="Line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199455" y="2333135"/>
            <a:ext cx="0" cy="480023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05" name="Line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446963" y="2813157"/>
            <a:ext cx="0" cy="483744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06" name="Line 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199455" y="2813157"/>
            <a:ext cx="0" cy="483744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07" name="Line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446963" y="3296901"/>
            <a:ext cx="0" cy="481884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08" name="Line 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199455" y="3296901"/>
            <a:ext cx="0" cy="481884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09" name="Line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446963" y="3778785"/>
            <a:ext cx="0" cy="483744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10" name="Line 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199455" y="3778785"/>
            <a:ext cx="0" cy="483744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12" name="Line 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199455" y="4262528"/>
            <a:ext cx="0" cy="481883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13" name="Line 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443" y="4744411"/>
            <a:ext cx="30547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14" name="Line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059913" y="4744411"/>
            <a:ext cx="307479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15" name="Line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367392" y="4744411"/>
            <a:ext cx="30547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16" name="Line 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672862" y="4744411"/>
            <a:ext cx="275325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17" name="Line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948187" y="4744411"/>
            <a:ext cx="337625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18" name="Line 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593291" y="4744411"/>
            <a:ext cx="4606164" cy="0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19" name="Line 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446963" y="4262529"/>
            <a:ext cx="21463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57420" name="Line 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367392" y="2813157"/>
            <a:ext cx="1225899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lIns="7" tIns="2" rIns="7" bIns="2"/>
          <a:lstStyle/>
          <a:p>
            <a:endParaRPr lang="en-US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584CF6B5-4FE8-CADD-73E3-B72C4D20E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884064"/>
            <a:ext cx="4606164" cy="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defTabSz="915051">
              <a:spcBef>
                <a:spcPct val="20000"/>
              </a:spcBef>
            </a:pPr>
            <a:r>
              <a:rPr lang="en-US" sz="2400" dirty="0"/>
              <a:t>Multiplicand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35DD00E-A54B-5072-B59B-F13BB8781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036" y="2259456"/>
            <a:ext cx="4606164" cy="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" tIns="2" rIns="7" bIns="2"/>
          <a:lstStyle/>
          <a:p>
            <a:pPr defTabSz="915051">
              <a:spcBef>
                <a:spcPct val="20000"/>
              </a:spcBef>
            </a:pPr>
            <a:r>
              <a:rPr lang="en-US" sz="2400" dirty="0"/>
              <a:t>Multiplier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16326C-3B2C-AF7A-0439-665130495859}"/>
              </a:ext>
            </a:extLst>
          </p:cNvPr>
          <p:cNvSpPr txBox="1"/>
          <p:nvPr/>
        </p:nvSpPr>
        <p:spPr>
          <a:xfrm>
            <a:off x="1219200" y="4876800"/>
            <a:ext cx="7325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multiplier digit is a one, the partial product is a copy of the multiplicand, shifted to align with the multiplier.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multiplier digit is zero, the partial product is zero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no actual multiplication.</a:t>
            </a:r>
          </a:p>
        </p:txBody>
      </p:sp>
    </p:spTree>
    <p:extLst>
      <p:ext uri="{BB962C8B-B14F-4D97-AF65-F5344CB8AC3E}">
        <p14:creationId xmlns:p14="http://schemas.microsoft.com/office/powerpoint/2010/main" val="1687995968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Finite-Precision Arithmetic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Precision:</a:t>
            </a:r>
            <a:r>
              <a:rPr lang="en-US" dirty="0"/>
              <a:t> The number of significant digits in a number.</a:t>
            </a:r>
          </a:p>
          <a:p>
            <a:r>
              <a:rPr lang="en-US" dirty="0"/>
              <a:t>Pencil and paper: if you need more digits, just write them down.  Precision is effectively unlimited.</a:t>
            </a:r>
          </a:p>
          <a:p>
            <a:r>
              <a:rPr lang="en-US" dirty="0"/>
              <a:t>Computer: Fixed number of bits, 8, 16, 32, 64, or more, but always fixed!</a:t>
            </a:r>
          </a:p>
          <a:p>
            <a:r>
              <a:rPr lang="en-US" dirty="0"/>
              <a:t>Computer hardware works with finite-precision numbers.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52056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Finite-Precision Arithmetic 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/>
              <a:t>	Finite Precision Arithmetic:</a:t>
            </a:r>
            <a:r>
              <a:rPr lang="en-US" dirty="0"/>
              <a:t> Arithmetic on numbers for which the number of digits (precision) is fixed.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6886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Finite-Precision Arithmetic 3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important to remember that computers work with finite-precision arithmetic…</a:t>
            </a:r>
          </a:p>
          <a:p>
            <a:r>
              <a:rPr lang="en-US" dirty="0"/>
              <a:t>… because forgetting that can lead to wrong answers:</a:t>
            </a:r>
          </a:p>
          <a:p>
            <a:pPr lvl="1"/>
            <a:r>
              <a:rPr lang="en-US" dirty="0"/>
              <a:t>Big numbers</a:t>
            </a:r>
          </a:p>
          <a:p>
            <a:pPr lvl="1"/>
            <a:r>
              <a:rPr lang="en-US" dirty="0"/>
              <a:t>Very small numbers</a:t>
            </a:r>
          </a:p>
          <a:p>
            <a:pPr lvl="1"/>
            <a:r>
              <a:rPr lang="en-US" dirty="0"/>
              <a:t>Complex numerical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83206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Numbers can become too large to fit in the (fixed) number of digits available.</a:t>
            </a:r>
          </a:p>
          <a:p>
            <a:r>
              <a:rPr lang="en-US" b="1" dirty="0"/>
              <a:t>Overflow: </a:t>
            </a:r>
            <a:r>
              <a:rPr lang="en-US" dirty="0"/>
              <a:t>The condition that the result of an arithmetic operation is too large to fit in the space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65321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Binary Devices to Binary Numbers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524000"/>
            <a:ext cx="8034661" cy="4800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500" dirty="0"/>
              <a:t>A ten-element ring counter can count from zero to nine.</a:t>
            </a:r>
          </a:p>
          <a:p>
            <a:pPr>
              <a:spcBef>
                <a:spcPts val="600"/>
              </a:spcBef>
            </a:pPr>
            <a:r>
              <a:rPr lang="en-US" sz="2500" dirty="0"/>
              <a:t>John von Neumann realized, and told his colleagues, that if the same ten binary elements were used to represent a binary number, one could count from zero to 1023.</a:t>
            </a:r>
          </a:p>
          <a:p>
            <a:pPr>
              <a:spcBef>
                <a:spcPts val="600"/>
              </a:spcBef>
            </a:pPr>
            <a:r>
              <a:rPr lang="en-US" sz="2500" dirty="0"/>
              <a:t>We use binary </a:t>
            </a:r>
            <a:r>
              <a:rPr lang="en-US" sz="2500" i="1" dirty="0"/>
              <a:t>devices</a:t>
            </a:r>
            <a:r>
              <a:rPr lang="en-US" sz="2500" dirty="0"/>
              <a:t> for </a:t>
            </a:r>
            <a:r>
              <a:rPr lang="en-US" sz="2500" b="1" dirty="0"/>
              <a:t>reliability</a:t>
            </a:r>
            <a:r>
              <a:rPr lang="en-US" sz="2500" dirty="0"/>
              <a:t>.</a:t>
            </a:r>
          </a:p>
          <a:p>
            <a:pPr>
              <a:spcBef>
                <a:spcPts val="600"/>
              </a:spcBef>
            </a:pPr>
            <a:r>
              <a:rPr lang="en-US" sz="2500" dirty="0"/>
              <a:t>We use binary </a:t>
            </a:r>
            <a:r>
              <a:rPr lang="en-US" sz="2500" i="1" dirty="0"/>
              <a:t>numbers</a:t>
            </a:r>
            <a:r>
              <a:rPr lang="en-US" sz="2500" dirty="0"/>
              <a:t> because it takes significantly fewer devices to represent a given value; use of binary numbers is economical</a:t>
            </a:r>
            <a:r>
              <a:rPr lang="en-US" sz="2500" b="1" dirty="0"/>
              <a:t> </a:t>
            </a:r>
            <a:r>
              <a:rPr lang="en-US" sz="2500" dirty="0"/>
              <a:t>because it </a:t>
            </a:r>
            <a:r>
              <a:rPr lang="en-US" sz="2500" b="1" dirty="0"/>
              <a:t>maximizes the expressive power of binary devices</a:t>
            </a:r>
            <a:r>
              <a:rPr lang="en-US" sz="2500" dirty="0"/>
              <a:t>.</a:t>
            </a:r>
            <a:endParaRPr lang="en-US" sz="25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88D9B-42C1-4015-A622-84DCF27F2A4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711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Symbols Represent Values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446963" y="1696825"/>
            <a:ext cx="6453052" cy="285781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/>
              <a:t>0:		none			5:	five</a:t>
            </a:r>
          </a:p>
          <a:p>
            <a:pPr>
              <a:buFontTx/>
              <a:buNone/>
            </a:pPr>
            <a:r>
              <a:rPr lang="en-US"/>
              <a:t>1:		one			6:	six</a:t>
            </a:r>
          </a:p>
          <a:p>
            <a:pPr>
              <a:buFontTx/>
              <a:buNone/>
            </a:pPr>
            <a:r>
              <a:rPr lang="en-US"/>
              <a:t>2:		two			7:	seven</a:t>
            </a:r>
          </a:p>
          <a:p>
            <a:pPr>
              <a:buFontTx/>
              <a:buNone/>
            </a:pPr>
            <a:r>
              <a:rPr lang="en-US"/>
              <a:t>3:		three			8:	eight</a:t>
            </a:r>
          </a:p>
          <a:p>
            <a:pPr>
              <a:buFontTx/>
              <a:buNone/>
            </a:pPr>
            <a:r>
              <a:rPr lang="en-US"/>
              <a:t>4:		four			9:	nine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77043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680F-60F8-43A8-8448-770068F7F39B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33795" name="Picture 3" descr="MCj00787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76400"/>
            <a:ext cx="16224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07957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Positional Number Systems</a:t>
            </a:r>
          </a:p>
        </p:txBody>
      </p:sp>
      <p:sp>
        <p:nvSpPr>
          <p:cNvPr id="6147" name="Rectangle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3184" y="1572208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For the cave dweller and the Roman, the symbols alone convey all the information</a:t>
            </a:r>
            <a:br>
              <a:rPr lang="en-US" dirty="0"/>
            </a:br>
            <a:r>
              <a:rPr lang="en-US" dirty="0"/>
              <a:t>          </a:t>
            </a:r>
            <a:r>
              <a:rPr lang="en-US" dirty="0" err="1">
                <a:latin typeface="Comic Sans MS" pitchFamily="66" charset="0"/>
              </a:rPr>
              <a:t>llll</a:t>
            </a:r>
            <a:r>
              <a:rPr lang="en-US" dirty="0">
                <a:latin typeface="Comic Sans MS" pitchFamily="66" charset="0"/>
              </a:rPr>
              <a:t>	</a:t>
            </a:r>
            <a:r>
              <a:rPr lang="en-US" dirty="0" err="1">
                <a:latin typeface="Comic Sans MS" pitchFamily="66" charset="0"/>
              </a:rPr>
              <a:t>ll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The decimal number system we use every day is a </a:t>
            </a:r>
            <a:r>
              <a:rPr lang="en-US" b="1" dirty="0"/>
              <a:t>positional number system.</a:t>
            </a:r>
            <a:r>
              <a:rPr lang="en-US" dirty="0"/>
              <a:t> The value of a symbol depends upon:</a:t>
            </a:r>
          </a:p>
          <a:p>
            <a:pPr lvl="1"/>
            <a:r>
              <a:rPr lang="en-US" sz="2900" dirty="0"/>
              <a:t>The symbol itself</a:t>
            </a:r>
          </a:p>
          <a:p>
            <a:pPr lvl="1"/>
            <a:r>
              <a:rPr lang="en-US" sz="2900" dirty="0"/>
              <a:t>Its </a:t>
            </a:r>
            <a:r>
              <a:rPr lang="en-US" sz="2900" b="1" i="1" dirty="0"/>
              <a:t>position</a:t>
            </a:r>
            <a:r>
              <a:rPr lang="en-US" sz="2900" dirty="0"/>
              <a:t> within the number.</a:t>
            </a:r>
          </a:p>
          <a:p>
            <a:r>
              <a:rPr lang="en-US" dirty="0"/>
              <a:t>So, 700 is very different from 007</a:t>
            </a:r>
            <a:endParaRPr lang="en-US" sz="3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148" name="Lin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790701" y="2693213"/>
            <a:ext cx="495300" cy="126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11904" tIns="55952" rIns="111904" bIns="55952" anchor="ctr"/>
          <a:lstStyle/>
          <a:p>
            <a:endParaRPr lang="en-US"/>
          </a:p>
        </p:txBody>
      </p:sp>
      <p:sp>
        <p:nvSpPr>
          <p:cNvPr id="6149" name="SMARTPenAnnotation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951" y="1861"/>
            <a:ext cx="0" cy="0"/>
          </a:xfrm>
          <a:custGeom>
            <a:avLst/>
            <a:gdLst>
              <a:gd name="T0" fmla="*/ 0 w 103"/>
              <a:gd name="T1" fmla="*/ 0 h 11"/>
              <a:gd name="T2" fmla="*/ 103 w 103"/>
              <a:gd name="T3" fmla="*/ 11 h 11"/>
            </a:gdLst>
            <a:ahLst/>
            <a:cxnLst>
              <a:cxn ang="0">
                <a:pos x="102" y="10"/>
              </a:cxn>
              <a:cxn ang="0">
                <a:pos x="102" y="10"/>
              </a:cxn>
              <a:cxn ang="0">
                <a:pos x="101" y="9"/>
              </a:cxn>
              <a:cxn ang="0">
                <a:pos x="100" y="9"/>
              </a:cxn>
              <a:cxn ang="0">
                <a:pos x="99" y="8"/>
              </a:cxn>
              <a:cxn ang="0">
                <a:pos x="98" y="8"/>
              </a:cxn>
              <a:cxn ang="0">
                <a:pos x="97" y="8"/>
              </a:cxn>
              <a:cxn ang="0">
                <a:pos x="97" y="7"/>
              </a:cxn>
              <a:cxn ang="0">
                <a:pos x="96" y="7"/>
              </a:cxn>
              <a:cxn ang="0">
                <a:pos x="95" y="7"/>
              </a:cxn>
              <a:cxn ang="0">
                <a:pos x="94" y="6"/>
              </a:cxn>
              <a:cxn ang="0">
                <a:pos x="92" y="5"/>
              </a:cxn>
              <a:cxn ang="0">
                <a:pos x="90" y="5"/>
              </a:cxn>
              <a:cxn ang="0">
                <a:pos x="89" y="5"/>
              </a:cxn>
              <a:cxn ang="0">
                <a:pos x="88" y="4"/>
              </a:cxn>
              <a:cxn ang="0">
                <a:pos x="86" y="4"/>
              </a:cxn>
              <a:cxn ang="0">
                <a:pos x="83" y="3"/>
              </a:cxn>
              <a:cxn ang="0">
                <a:pos x="81" y="3"/>
              </a:cxn>
              <a:cxn ang="0">
                <a:pos x="80" y="3"/>
              </a:cxn>
              <a:cxn ang="0">
                <a:pos x="79" y="2"/>
              </a:cxn>
              <a:cxn ang="0">
                <a:pos x="78" y="2"/>
              </a:cxn>
              <a:cxn ang="0">
                <a:pos x="75" y="2"/>
              </a:cxn>
              <a:cxn ang="0">
                <a:pos x="74" y="1"/>
              </a:cxn>
              <a:cxn ang="0">
                <a:pos x="72" y="1"/>
              </a:cxn>
              <a:cxn ang="0">
                <a:pos x="71" y="1"/>
              </a:cxn>
              <a:cxn ang="0">
                <a:pos x="70" y="1"/>
              </a:cxn>
              <a:cxn ang="0">
                <a:pos x="68" y="0"/>
              </a:cxn>
              <a:cxn ang="0">
                <a:pos x="67" y="0"/>
              </a:cxn>
              <a:cxn ang="0">
                <a:pos x="65" y="0"/>
              </a:cxn>
              <a:cxn ang="0">
                <a:pos x="63" y="0"/>
              </a:cxn>
              <a:cxn ang="0">
                <a:pos x="61" y="0"/>
              </a:cxn>
              <a:cxn ang="0">
                <a:pos x="60" y="0"/>
              </a:cxn>
              <a:cxn ang="0">
                <a:pos x="58" y="1"/>
              </a:cxn>
              <a:cxn ang="0">
                <a:pos x="57" y="1"/>
              </a:cxn>
              <a:cxn ang="0">
                <a:pos x="55" y="1"/>
              </a:cxn>
              <a:cxn ang="0">
                <a:pos x="52" y="2"/>
              </a:cxn>
              <a:cxn ang="0">
                <a:pos x="50" y="2"/>
              </a:cxn>
              <a:cxn ang="0">
                <a:pos x="48" y="2"/>
              </a:cxn>
              <a:cxn ang="0">
                <a:pos x="46" y="2"/>
              </a:cxn>
              <a:cxn ang="0">
                <a:pos x="44" y="3"/>
              </a:cxn>
              <a:cxn ang="0">
                <a:pos x="43" y="3"/>
              </a:cxn>
              <a:cxn ang="0">
                <a:pos x="41" y="3"/>
              </a:cxn>
              <a:cxn ang="0">
                <a:pos x="39" y="3"/>
              </a:cxn>
              <a:cxn ang="0">
                <a:pos x="37" y="4"/>
              </a:cxn>
              <a:cxn ang="0">
                <a:pos x="35" y="4"/>
              </a:cxn>
              <a:cxn ang="0">
                <a:pos x="33" y="4"/>
              </a:cxn>
              <a:cxn ang="0">
                <a:pos x="31" y="4"/>
              </a:cxn>
              <a:cxn ang="0">
                <a:pos x="29" y="5"/>
              </a:cxn>
              <a:cxn ang="0">
                <a:pos x="28" y="5"/>
              </a:cxn>
              <a:cxn ang="0">
                <a:pos x="25" y="5"/>
              </a:cxn>
              <a:cxn ang="0">
                <a:pos x="22" y="5"/>
              </a:cxn>
              <a:cxn ang="0">
                <a:pos x="19" y="6"/>
              </a:cxn>
              <a:cxn ang="0">
                <a:pos x="15" y="7"/>
              </a:cxn>
              <a:cxn ang="0">
                <a:pos x="13" y="7"/>
              </a:cxn>
              <a:cxn ang="0">
                <a:pos x="10" y="7"/>
              </a:cxn>
              <a:cxn ang="0">
                <a:pos x="9" y="7"/>
              </a:cxn>
              <a:cxn ang="0">
                <a:pos x="6" y="8"/>
              </a:cxn>
              <a:cxn ang="0">
                <a:pos x="3" y="8"/>
              </a:cxn>
              <a:cxn ang="0">
                <a:pos x="0" y="8"/>
              </a:cxn>
            </a:cxnLst>
            <a:rect l="T0" t="T1" r="T2" b="T3"/>
            <a:pathLst>
              <a:path w="103" h="11">
                <a:moveTo>
                  <a:pt x="102" y="10"/>
                </a:moveTo>
                <a:lnTo>
                  <a:pt x="102" y="10"/>
                </a:lnTo>
                <a:lnTo>
                  <a:pt x="101" y="9"/>
                </a:lnTo>
                <a:lnTo>
                  <a:pt x="100" y="9"/>
                </a:lnTo>
                <a:lnTo>
                  <a:pt x="99" y="8"/>
                </a:lnTo>
                <a:lnTo>
                  <a:pt x="98" y="8"/>
                </a:lnTo>
                <a:lnTo>
                  <a:pt x="97" y="8"/>
                </a:lnTo>
                <a:lnTo>
                  <a:pt x="97" y="7"/>
                </a:lnTo>
                <a:lnTo>
                  <a:pt x="96" y="7"/>
                </a:lnTo>
                <a:lnTo>
                  <a:pt x="95" y="7"/>
                </a:lnTo>
                <a:lnTo>
                  <a:pt x="94" y="6"/>
                </a:lnTo>
                <a:lnTo>
                  <a:pt x="92" y="5"/>
                </a:lnTo>
                <a:lnTo>
                  <a:pt x="90" y="5"/>
                </a:lnTo>
                <a:lnTo>
                  <a:pt x="89" y="5"/>
                </a:lnTo>
                <a:lnTo>
                  <a:pt x="88" y="4"/>
                </a:lnTo>
                <a:lnTo>
                  <a:pt x="86" y="4"/>
                </a:lnTo>
                <a:lnTo>
                  <a:pt x="83" y="3"/>
                </a:lnTo>
                <a:lnTo>
                  <a:pt x="81" y="3"/>
                </a:lnTo>
                <a:lnTo>
                  <a:pt x="80" y="3"/>
                </a:lnTo>
                <a:lnTo>
                  <a:pt x="79" y="2"/>
                </a:lnTo>
                <a:lnTo>
                  <a:pt x="78" y="2"/>
                </a:lnTo>
                <a:lnTo>
                  <a:pt x="75" y="2"/>
                </a:lnTo>
                <a:lnTo>
                  <a:pt x="74" y="1"/>
                </a:lnTo>
                <a:lnTo>
                  <a:pt x="72" y="1"/>
                </a:lnTo>
                <a:lnTo>
                  <a:pt x="71" y="1"/>
                </a:lnTo>
                <a:lnTo>
                  <a:pt x="70" y="1"/>
                </a:lnTo>
                <a:lnTo>
                  <a:pt x="68" y="0"/>
                </a:lnTo>
                <a:lnTo>
                  <a:pt x="67" y="0"/>
                </a:lnTo>
                <a:lnTo>
                  <a:pt x="65" y="0"/>
                </a:lnTo>
                <a:lnTo>
                  <a:pt x="63" y="0"/>
                </a:lnTo>
                <a:lnTo>
                  <a:pt x="61" y="0"/>
                </a:lnTo>
                <a:lnTo>
                  <a:pt x="60" y="0"/>
                </a:lnTo>
                <a:lnTo>
                  <a:pt x="58" y="1"/>
                </a:lnTo>
                <a:lnTo>
                  <a:pt x="57" y="1"/>
                </a:lnTo>
                <a:lnTo>
                  <a:pt x="55" y="1"/>
                </a:lnTo>
                <a:lnTo>
                  <a:pt x="52" y="2"/>
                </a:lnTo>
                <a:lnTo>
                  <a:pt x="50" y="2"/>
                </a:lnTo>
                <a:lnTo>
                  <a:pt x="48" y="2"/>
                </a:lnTo>
                <a:lnTo>
                  <a:pt x="46" y="2"/>
                </a:lnTo>
                <a:lnTo>
                  <a:pt x="44" y="3"/>
                </a:lnTo>
                <a:lnTo>
                  <a:pt x="43" y="3"/>
                </a:lnTo>
                <a:lnTo>
                  <a:pt x="41" y="3"/>
                </a:lnTo>
                <a:lnTo>
                  <a:pt x="39" y="3"/>
                </a:lnTo>
                <a:lnTo>
                  <a:pt x="37" y="4"/>
                </a:lnTo>
                <a:lnTo>
                  <a:pt x="35" y="4"/>
                </a:lnTo>
                <a:lnTo>
                  <a:pt x="33" y="4"/>
                </a:lnTo>
                <a:lnTo>
                  <a:pt x="31" y="4"/>
                </a:lnTo>
                <a:lnTo>
                  <a:pt x="29" y="5"/>
                </a:lnTo>
                <a:lnTo>
                  <a:pt x="28" y="5"/>
                </a:lnTo>
                <a:lnTo>
                  <a:pt x="25" y="5"/>
                </a:lnTo>
                <a:lnTo>
                  <a:pt x="22" y="5"/>
                </a:lnTo>
                <a:lnTo>
                  <a:pt x="19" y="6"/>
                </a:lnTo>
                <a:lnTo>
                  <a:pt x="15" y="7"/>
                </a:lnTo>
                <a:lnTo>
                  <a:pt x="13" y="7"/>
                </a:lnTo>
                <a:lnTo>
                  <a:pt x="10" y="7"/>
                </a:lnTo>
                <a:lnTo>
                  <a:pt x="9" y="7"/>
                </a:lnTo>
                <a:lnTo>
                  <a:pt x="6" y="8"/>
                </a:lnTo>
                <a:lnTo>
                  <a:pt x="3" y="8"/>
                </a:lnTo>
                <a:lnTo>
                  <a:pt x="0" y="8"/>
                </a:lnTo>
              </a:path>
            </a:pathLst>
          </a:custGeom>
          <a:solidFill>
            <a:schemeClr val="accent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111904" tIns="55952" rIns="111904" bIns="55952"/>
          <a:lstStyle/>
          <a:p>
            <a:endParaRPr lang="en-US"/>
          </a:p>
        </p:txBody>
      </p:sp>
      <p:sp>
        <p:nvSpPr>
          <p:cNvPr id="6150" name="SMARTPenAnnotation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960" y="1861"/>
            <a:ext cx="0" cy="0"/>
          </a:xfrm>
          <a:custGeom>
            <a:avLst/>
            <a:gdLst>
              <a:gd name="T0" fmla="*/ 0 w 91"/>
              <a:gd name="T1" fmla="*/ 0 h 8"/>
              <a:gd name="T2" fmla="*/ 91 w 91"/>
              <a:gd name="T3" fmla="*/ 8 h 8"/>
            </a:gdLst>
            <a:ahLst/>
            <a:cxnLst>
              <a:cxn ang="0">
                <a:pos x="0" y="7"/>
              </a:cxn>
              <a:cxn ang="0">
                <a:pos x="4" y="7"/>
              </a:cxn>
              <a:cxn ang="0">
                <a:pos x="5" y="6"/>
              </a:cxn>
              <a:cxn ang="0">
                <a:pos x="6" y="6"/>
              </a:cxn>
              <a:cxn ang="0">
                <a:pos x="9" y="6"/>
              </a:cxn>
              <a:cxn ang="0">
                <a:pos x="12" y="5"/>
              </a:cxn>
              <a:cxn ang="0">
                <a:pos x="16" y="5"/>
              </a:cxn>
              <a:cxn ang="0">
                <a:pos x="20" y="5"/>
              </a:cxn>
              <a:cxn ang="0">
                <a:pos x="22" y="4"/>
              </a:cxn>
              <a:cxn ang="0">
                <a:pos x="24" y="4"/>
              </a:cxn>
              <a:cxn ang="0">
                <a:pos x="26" y="3"/>
              </a:cxn>
              <a:cxn ang="0">
                <a:pos x="32" y="2"/>
              </a:cxn>
              <a:cxn ang="0">
                <a:pos x="39" y="1"/>
              </a:cxn>
              <a:cxn ang="0">
                <a:pos x="41" y="1"/>
              </a:cxn>
              <a:cxn ang="0">
                <a:pos x="42" y="1"/>
              </a:cxn>
              <a:cxn ang="0">
                <a:pos x="44" y="1"/>
              </a:cxn>
              <a:cxn ang="0">
                <a:pos x="45" y="0"/>
              </a:cxn>
              <a:cxn ang="0">
                <a:pos x="48" y="0"/>
              </a:cxn>
              <a:cxn ang="0">
                <a:pos x="50" y="0"/>
              </a:cxn>
              <a:cxn ang="0">
                <a:pos x="52" y="0"/>
              </a:cxn>
              <a:cxn ang="0">
                <a:pos x="54" y="0"/>
              </a:cxn>
              <a:cxn ang="0">
                <a:pos x="56" y="0"/>
              </a:cxn>
              <a:cxn ang="0">
                <a:pos x="62" y="1"/>
              </a:cxn>
              <a:cxn ang="0">
                <a:pos x="66" y="1"/>
              </a:cxn>
              <a:cxn ang="0">
                <a:pos x="68" y="1"/>
              </a:cxn>
              <a:cxn ang="0">
                <a:pos x="70" y="2"/>
              </a:cxn>
              <a:cxn ang="0">
                <a:pos x="72" y="2"/>
              </a:cxn>
              <a:cxn ang="0">
                <a:pos x="74" y="3"/>
              </a:cxn>
              <a:cxn ang="0">
                <a:pos x="76" y="3"/>
              </a:cxn>
              <a:cxn ang="0">
                <a:pos x="79" y="3"/>
              </a:cxn>
              <a:cxn ang="0">
                <a:pos x="81" y="4"/>
              </a:cxn>
              <a:cxn ang="0">
                <a:pos x="83" y="4"/>
              </a:cxn>
              <a:cxn ang="0">
                <a:pos x="90" y="6"/>
              </a:cxn>
            </a:cxnLst>
            <a:rect l="T0" t="T1" r="T2" b="T3"/>
            <a:pathLst>
              <a:path w="91" h="8">
                <a:moveTo>
                  <a:pt x="0" y="7"/>
                </a:moveTo>
                <a:lnTo>
                  <a:pt x="4" y="7"/>
                </a:lnTo>
                <a:lnTo>
                  <a:pt x="5" y="6"/>
                </a:lnTo>
                <a:lnTo>
                  <a:pt x="6" y="6"/>
                </a:lnTo>
                <a:lnTo>
                  <a:pt x="9" y="6"/>
                </a:lnTo>
                <a:lnTo>
                  <a:pt x="12" y="5"/>
                </a:lnTo>
                <a:lnTo>
                  <a:pt x="16" y="5"/>
                </a:lnTo>
                <a:lnTo>
                  <a:pt x="20" y="5"/>
                </a:lnTo>
                <a:lnTo>
                  <a:pt x="22" y="4"/>
                </a:lnTo>
                <a:lnTo>
                  <a:pt x="24" y="4"/>
                </a:lnTo>
                <a:lnTo>
                  <a:pt x="26" y="3"/>
                </a:lnTo>
                <a:lnTo>
                  <a:pt x="32" y="2"/>
                </a:lnTo>
                <a:lnTo>
                  <a:pt x="39" y="1"/>
                </a:lnTo>
                <a:lnTo>
                  <a:pt x="41" y="1"/>
                </a:lnTo>
                <a:lnTo>
                  <a:pt x="42" y="1"/>
                </a:lnTo>
                <a:lnTo>
                  <a:pt x="44" y="1"/>
                </a:lnTo>
                <a:lnTo>
                  <a:pt x="45" y="0"/>
                </a:lnTo>
                <a:lnTo>
                  <a:pt x="48" y="0"/>
                </a:lnTo>
                <a:lnTo>
                  <a:pt x="50" y="0"/>
                </a:lnTo>
                <a:lnTo>
                  <a:pt x="52" y="0"/>
                </a:lnTo>
                <a:lnTo>
                  <a:pt x="54" y="0"/>
                </a:lnTo>
                <a:lnTo>
                  <a:pt x="56" y="0"/>
                </a:lnTo>
                <a:lnTo>
                  <a:pt x="62" y="1"/>
                </a:lnTo>
                <a:lnTo>
                  <a:pt x="66" y="1"/>
                </a:lnTo>
                <a:lnTo>
                  <a:pt x="68" y="1"/>
                </a:lnTo>
                <a:lnTo>
                  <a:pt x="70" y="2"/>
                </a:lnTo>
                <a:lnTo>
                  <a:pt x="72" y="2"/>
                </a:lnTo>
                <a:lnTo>
                  <a:pt x="74" y="3"/>
                </a:lnTo>
                <a:lnTo>
                  <a:pt x="76" y="3"/>
                </a:lnTo>
                <a:lnTo>
                  <a:pt x="79" y="3"/>
                </a:lnTo>
                <a:lnTo>
                  <a:pt x="81" y="4"/>
                </a:lnTo>
                <a:lnTo>
                  <a:pt x="83" y="4"/>
                </a:lnTo>
                <a:lnTo>
                  <a:pt x="90" y="6"/>
                </a:lnTo>
              </a:path>
            </a:pathLst>
          </a:custGeom>
          <a:solidFill>
            <a:schemeClr val="accent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111904" tIns="55952" rIns="111904" bIns="55952"/>
          <a:lstStyle/>
          <a:p>
            <a:endParaRPr lang="en-US"/>
          </a:p>
        </p:txBody>
      </p:sp>
      <p:pic>
        <p:nvPicPr>
          <p:cNvPr id="12" name="Picture 11" descr="Roman numeral seven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590800"/>
            <a:ext cx="740320" cy="3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084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Decimal Number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Also called </a:t>
            </a:r>
            <a:r>
              <a:rPr lang="en-US" sz="3400" b="1" i="1" dirty="0"/>
              <a:t>base 10</a:t>
            </a:r>
            <a:r>
              <a:rPr lang="en-US" sz="3400" dirty="0"/>
              <a:t> or </a:t>
            </a:r>
            <a:r>
              <a:rPr lang="en-US" sz="3400" b="1" i="1" dirty="0"/>
              <a:t>radix 10</a:t>
            </a:r>
            <a:r>
              <a:rPr lang="en-US" sz="3400" dirty="0"/>
              <a:t> numbers</a:t>
            </a:r>
          </a:p>
          <a:p>
            <a:r>
              <a:rPr lang="en-US" sz="3400" dirty="0"/>
              <a:t>Ten symbols:	0,1,2,3,4,5,6,7,8,9</a:t>
            </a:r>
          </a:p>
          <a:p>
            <a:r>
              <a:rPr lang="en-US" sz="3400" dirty="0"/>
              <a:t>Positions</a:t>
            </a:r>
          </a:p>
          <a:p>
            <a:pPr lvl="1">
              <a:buFont typeface="Arial" pitchFamily="34" charset="0"/>
              <a:buChar char="•"/>
            </a:pPr>
            <a:r>
              <a:rPr lang="en-US" sz="2900" dirty="0"/>
              <a:t>Ones place (on the right)</a:t>
            </a:r>
          </a:p>
          <a:p>
            <a:pPr lvl="1">
              <a:buFont typeface="Arial" pitchFamily="34" charset="0"/>
              <a:buChar char="•"/>
            </a:pPr>
            <a:r>
              <a:rPr lang="en-US" sz="2900" dirty="0"/>
              <a:t>Tens place</a:t>
            </a:r>
          </a:p>
          <a:p>
            <a:pPr lvl="1">
              <a:buFont typeface="Arial" pitchFamily="34" charset="0"/>
              <a:buChar char="•"/>
            </a:pPr>
            <a:r>
              <a:rPr lang="en-US" sz="2900" dirty="0"/>
              <a:t>Hundreds place</a:t>
            </a:r>
          </a:p>
          <a:p>
            <a:pPr lvl="1">
              <a:buFont typeface="Arial" pitchFamily="34" charset="0"/>
              <a:buChar char="•"/>
            </a:pPr>
            <a:r>
              <a:rPr lang="en-US" sz="2900" dirty="0"/>
              <a:t>Etc.</a:t>
            </a:r>
            <a:endParaRPr lang="en-US" sz="2900" dirty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860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Decimal Number System *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400" dirty="0"/>
              <a:t>Also called </a:t>
            </a:r>
            <a:r>
              <a:rPr lang="en-US" sz="3400" b="1" i="1" dirty="0"/>
              <a:t>base 10</a:t>
            </a:r>
            <a:r>
              <a:rPr lang="en-US" sz="3400" dirty="0"/>
              <a:t> or </a:t>
            </a:r>
            <a:r>
              <a:rPr lang="en-US" sz="3400" b="1" i="1" dirty="0"/>
              <a:t>radix 10</a:t>
            </a:r>
            <a:r>
              <a:rPr lang="en-US" sz="3400" dirty="0"/>
              <a:t> numbers</a:t>
            </a:r>
          </a:p>
          <a:p>
            <a:r>
              <a:rPr lang="en-US" sz="3400" dirty="0"/>
              <a:t>Ten symbols:	0,1,2,3,4,5,6,7,8,9</a:t>
            </a:r>
          </a:p>
          <a:p>
            <a:r>
              <a:rPr lang="en-US" sz="3400" dirty="0"/>
              <a:t>Positions</a:t>
            </a:r>
          </a:p>
          <a:p>
            <a:pPr lvl="1">
              <a:buFont typeface="Arial" pitchFamily="34" charset="0"/>
              <a:buChar char="•"/>
            </a:pPr>
            <a:r>
              <a:rPr lang="en-US" sz="2900" dirty="0"/>
              <a:t>Ones place (on the right)</a:t>
            </a:r>
          </a:p>
          <a:p>
            <a:pPr lvl="1">
              <a:buFont typeface="Arial" pitchFamily="34" charset="0"/>
              <a:buChar char="•"/>
            </a:pPr>
            <a:r>
              <a:rPr lang="en-US" sz="2900" dirty="0"/>
              <a:t>Tens place</a:t>
            </a:r>
          </a:p>
          <a:p>
            <a:pPr lvl="1">
              <a:buFont typeface="Arial" pitchFamily="34" charset="0"/>
              <a:buChar char="•"/>
            </a:pPr>
            <a:r>
              <a:rPr lang="en-US" sz="2900" dirty="0"/>
              <a:t>Hundreds place, etc.</a:t>
            </a:r>
            <a:br>
              <a:rPr lang="en-US" sz="2900" dirty="0"/>
            </a:br>
            <a:br>
              <a:rPr lang="en-US" sz="2900" dirty="0"/>
            </a:br>
            <a:r>
              <a:rPr lang="en-US" sz="2900" dirty="0"/>
              <a:t>1,037 = 1</a:t>
            </a:r>
            <a:r>
              <a:rPr lang="en-US" sz="2900" dirty="0">
                <a:sym typeface="Symbol" pitchFamily="18" charset="2"/>
              </a:rPr>
              <a:t>1000  0100  3 10  71</a:t>
            </a:r>
          </a:p>
          <a:p>
            <a:pPr marL="457056" lvl="1" indent="0">
              <a:buNone/>
            </a:pPr>
            <a:endParaRPr lang="en-US" sz="2900" dirty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755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Powers of 10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20505" y="1732175"/>
            <a:ext cx="8199455" cy="436672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	</a:t>
            </a:r>
            <a:r>
              <a:rPr lang="en-US" b="1" dirty="0"/>
              <a:t>Rule</a:t>
            </a:r>
            <a:r>
              <a:rPr lang="en-US" dirty="0"/>
              <a:t>: Any number to the power zero is </a:t>
            </a:r>
            <a:r>
              <a:rPr lang="en-US" i="1" dirty="0"/>
              <a:t>one</a:t>
            </a:r>
            <a:r>
              <a:rPr lang="en-US" dirty="0"/>
              <a:t> </a:t>
            </a:r>
            <a:r>
              <a:rPr lang="en-US" b="1" dirty="0"/>
              <a:t>Rule:</a:t>
            </a:r>
            <a:r>
              <a:rPr lang="en-US" dirty="0"/>
              <a:t> Any number to the first power is itself</a:t>
            </a:r>
            <a:br>
              <a:rPr lang="en-US" dirty="0"/>
            </a:br>
            <a:r>
              <a:rPr lang="en-US" dirty="0"/>
              <a:t>		10</a:t>
            </a:r>
            <a:r>
              <a:rPr lang="en-US" b="1" baseline="30000" dirty="0"/>
              <a:t>0</a:t>
            </a:r>
            <a:r>
              <a:rPr lang="en-US" dirty="0"/>
              <a:t> = 1</a:t>
            </a:r>
            <a:br>
              <a:rPr lang="en-US" dirty="0"/>
            </a:br>
            <a:r>
              <a:rPr lang="en-US" dirty="0"/>
              <a:t>		10</a:t>
            </a:r>
            <a:r>
              <a:rPr lang="en-US" b="1" baseline="30000" dirty="0"/>
              <a:t>1</a:t>
            </a:r>
            <a:r>
              <a:rPr lang="en-US" dirty="0"/>
              <a:t> = 10</a:t>
            </a:r>
            <a:br>
              <a:rPr lang="en-US" dirty="0"/>
            </a:br>
            <a:r>
              <a:rPr lang="en-US" dirty="0"/>
              <a:t>		10</a:t>
            </a:r>
            <a:r>
              <a:rPr lang="en-US" b="1" baseline="30000" dirty="0"/>
              <a:t>2</a:t>
            </a:r>
            <a:r>
              <a:rPr lang="en-US" dirty="0"/>
              <a:t> = 100</a:t>
            </a:r>
            <a:br>
              <a:rPr lang="en-US" dirty="0"/>
            </a:br>
            <a:r>
              <a:rPr lang="en-US" dirty="0"/>
              <a:t>		10</a:t>
            </a:r>
            <a:r>
              <a:rPr lang="en-US" b="1" baseline="30000" dirty="0"/>
              <a:t>3</a:t>
            </a:r>
            <a:r>
              <a:rPr lang="en-US" dirty="0"/>
              <a:t> = 1000</a:t>
            </a:r>
            <a:br>
              <a:rPr lang="en-US" dirty="0"/>
            </a:br>
            <a:r>
              <a:rPr lang="en-US" dirty="0"/>
              <a:t>       ... etc.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1,037 = 1</a:t>
            </a:r>
            <a:r>
              <a:rPr lang="en-US" dirty="0">
                <a:sym typeface="Symbol" pitchFamily="18" charset="2"/>
              </a:rPr>
              <a:t> </a:t>
            </a:r>
            <a:r>
              <a:rPr lang="en-US" dirty="0"/>
              <a:t>10</a:t>
            </a:r>
            <a:r>
              <a:rPr lang="en-US" b="1" baseline="30000" dirty="0"/>
              <a:t>3</a:t>
            </a:r>
            <a:r>
              <a:rPr lang="en-US" dirty="0">
                <a:sym typeface="Symbol" pitchFamily="18" charset="2"/>
              </a:rPr>
              <a:t>  0  </a:t>
            </a:r>
            <a:r>
              <a:rPr lang="en-US" dirty="0"/>
              <a:t>10</a:t>
            </a:r>
            <a:r>
              <a:rPr lang="en-US" b="1" baseline="30000" dirty="0"/>
              <a:t>2</a:t>
            </a:r>
            <a:r>
              <a:rPr lang="en-US" dirty="0">
                <a:sym typeface="Symbol" pitchFamily="18" charset="2"/>
              </a:rPr>
              <a:t>  3  </a:t>
            </a:r>
            <a:r>
              <a:rPr lang="en-US" dirty="0"/>
              <a:t>10</a:t>
            </a:r>
            <a:r>
              <a:rPr lang="en-US" b="1" baseline="30000" dirty="0"/>
              <a:t>1</a:t>
            </a:r>
            <a:r>
              <a:rPr lang="en-US" dirty="0">
                <a:sym typeface="Symbol" pitchFamily="18" charset="2"/>
              </a:rPr>
              <a:t>  7 </a:t>
            </a:r>
            <a:r>
              <a:rPr lang="en-US" dirty="0"/>
              <a:t>10</a:t>
            </a:r>
            <a:r>
              <a:rPr lang="en-US" b="1" baseline="30000" dirty="0"/>
              <a:t>0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69C-81BC-46EE-B3FD-2EDA26455F4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7228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8.6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2.2|9.8|19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0.5|2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35.1|12.8|1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8|7.1|1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1.7|2.2|3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3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19.2|1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6.9|3.8|16.6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96.1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38.6"/>
</p:tagLst>
</file>

<file path=ppt/theme/theme1.xml><?xml version="1.0" encoding="utf-8"?>
<a:theme xmlns:a="http://schemas.openxmlformats.org/drawingml/2006/main" name="ksu_22_4x3">
  <a:themeElements>
    <a:clrScheme name="KSU">
      <a:dk1>
        <a:srgbClr val="000000"/>
      </a:dk1>
      <a:lt1>
        <a:srgbClr val="FFFFFF"/>
      </a:lt1>
      <a:dk2>
        <a:srgbClr val="B0B3B2"/>
      </a:dk2>
      <a:lt2>
        <a:srgbClr val="FFFFFF"/>
      </a:lt2>
      <a:accent1>
        <a:srgbClr val="FFC629"/>
      </a:accent1>
      <a:accent2>
        <a:srgbClr val="B0B3B2"/>
      </a:accent2>
      <a:accent3>
        <a:srgbClr val="FFFFFF"/>
      </a:accent3>
      <a:accent4>
        <a:srgbClr val="000000"/>
      </a:accent4>
      <a:accent5>
        <a:srgbClr val="FFC629"/>
      </a:accent5>
      <a:accent6>
        <a:srgbClr val="C00000"/>
      </a:accent6>
      <a:hlink>
        <a:srgbClr val="3333CC"/>
      </a:hlink>
      <a:folHlink>
        <a:srgbClr val="2D2DB9"/>
      </a:folHlink>
    </a:clrScheme>
    <a:fontScheme name="KSU">
      <a:majorFont>
        <a:latin typeface="Montserrat"/>
        <a:ea typeface=""/>
        <a:cs typeface="Droid Sans"/>
      </a:majorFont>
      <a:minorFont>
        <a:latin typeface="Source Serif Pro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_ksu_geo_4x3.potx" id="{C99576D0-D04B-4F4D-9122-9DC5B76C189F}" vid="{661FA2CA-3CEF-447A-B0D6-C70C8BDF2510}"/>
    </a:ext>
  </a:extLst>
</a:theme>
</file>

<file path=ppt/theme/theme2.xml><?xml version="1.0" encoding="utf-8"?>
<a:theme xmlns:a="http://schemas.openxmlformats.org/drawingml/2006/main" name="1_ksu_22_4x3">
  <a:themeElements>
    <a:clrScheme name="KSU">
      <a:dk1>
        <a:srgbClr val="000000"/>
      </a:dk1>
      <a:lt1>
        <a:srgbClr val="FFFFFF"/>
      </a:lt1>
      <a:dk2>
        <a:srgbClr val="B0B3B2"/>
      </a:dk2>
      <a:lt2>
        <a:srgbClr val="FFFFFF"/>
      </a:lt2>
      <a:accent1>
        <a:srgbClr val="FFC629"/>
      </a:accent1>
      <a:accent2>
        <a:srgbClr val="B0B3B2"/>
      </a:accent2>
      <a:accent3>
        <a:srgbClr val="FFFFFF"/>
      </a:accent3>
      <a:accent4>
        <a:srgbClr val="000000"/>
      </a:accent4>
      <a:accent5>
        <a:srgbClr val="FFC629"/>
      </a:accent5>
      <a:accent6>
        <a:srgbClr val="C00000"/>
      </a:accent6>
      <a:hlink>
        <a:srgbClr val="3333CC"/>
      </a:hlink>
      <a:folHlink>
        <a:srgbClr val="2D2DB9"/>
      </a:folHlink>
    </a:clrScheme>
    <a:fontScheme name="KSU">
      <a:majorFont>
        <a:latin typeface="Montserrat"/>
        <a:ea typeface=""/>
        <a:cs typeface="Droid Sans"/>
      </a:majorFont>
      <a:minorFont>
        <a:latin typeface="Source Serif Pro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_ksu_geo_4x3.potx" id="{C99576D0-D04B-4F4D-9122-9DC5B76C189F}" vid="{661FA2CA-3CEF-447A-B0D6-C70C8BDF25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00_ksu_geo_4x3</Template>
  <TotalTime>386</TotalTime>
  <Words>3232</Words>
  <Application>Microsoft Office PowerPoint</Application>
  <PresentationFormat>On-screen Show (4:3)</PresentationFormat>
  <Paragraphs>412</Paragraphs>
  <Slides>50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Comic Sans MS</vt:lpstr>
      <vt:lpstr>Montserrat</vt:lpstr>
      <vt:lpstr>Source Serif Pro</vt:lpstr>
      <vt:lpstr>ksu_22_4x3</vt:lpstr>
      <vt:lpstr>1_ksu_22_4x3</vt:lpstr>
      <vt:lpstr>IT 3123 Hardware and Software Concepts</vt:lpstr>
      <vt:lpstr>It’s All About You</vt:lpstr>
      <vt:lpstr>A Note for the Math Averse</vt:lpstr>
      <vt:lpstr>Numbers as Abstractions</vt:lpstr>
      <vt:lpstr>Symbols Represent Values</vt:lpstr>
      <vt:lpstr>Positional Number Systems</vt:lpstr>
      <vt:lpstr>The Decimal Number System</vt:lpstr>
      <vt:lpstr>The Decimal Number System *</vt:lpstr>
      <vt:lpstr>Powers of 10</vt:lpstr>
      <vt:lpstr>The Importance of Zero</vt:lpstr>
      <vt:lpstr>We Can Express Any Integer</vt:lpstr>
      <vt:lpstr>Counting and Enumerating</vt:lpstr>
      <vt:lpstr>Negative Numbers</vt:lpstr>
      <vt:lpstr>Decimal Fractions</vt:lpstr>
      <vt:lpstr>Other Bases</vt:lpstr>
      <vt:lpstr>Base 8 Numbers</vt:lpstr>
      <vt:lpstr>Base 8 Numbers *</vt:lpstr>
      <vt:lpstr>What Base Shall I Choose?</vt:lpstr>
      <vt:lpstr>Binary (Base 2) Numbers</vt:lpstr>
      <vt:lpstr>Powers of Two</vt:lpstr>
      <vt:lpstr>Powers of 2 to Memorize</vt:lpstr>
      <vt:lpstr>How High Can We Count</vt:lpstr>
      <vt:lpstr>Converting Binary to to Decimal</vt:lpstr>
      <vt:lpstr>Converting Decimal to Binary (1)</vt:lpstr>
      <vt:lpstr>Converting Decimal to Binary (2)</vt:lpstr>
      <vt:lpstr>Converting Decimal to Binary (3)</vt:lpstr>
      <vt:lpstr>Converting Decimal to Binary (4)</vt:lpstr>
      <vt:lpstr>Converting Decimal to Binary (5)</vt:lpstr>
      <vt:lpstr>Why This Works</vt:lpstr>
      <vt:lpstr>Why This Works (1)</vt:lpstr>
      <vt:lpstr>Why This Works (2)</vt:lpstr>
      <vt:lpstr>Why This Works (3)</vt:lpstr>
      <vt:lpstr>How High Can We Count?</vt:lpstr>
      <vt:lpstr>Why this is Important</vt:lpstr>
      <vt:lpstr>What is 264 ?</vt:lpstr>
      <vt:lpstr>Why Binary?</vt:lpstr>
      <vt:lpstr>Why Binary? *</vt:lpstr>
      <vt:lpstr>Why Binary ?  Reliability!</vt:lpstr>
      <vt:lpstr>Binary Devices for Reliability</vt:lpstr>
      <vt:lpstr>A Ring Counter from ENIAC</vt:lpstr>
      <vt:lpstr>Binary Addition</vt:lpstr>
      <vt:lpstr>Want to Hear that Again?</vt:lpstr>
      <vt:lpstr>Binary Addition *</vt:lpstr>
      <vt:lpstr>Binary Multiplication</vt:lpstr>
      <vt:lpstr>Finite-Precision Arithmetic</vt:lpstr>
      <vt:lpstr>Finite-Precision Arithmetic 2</vt:lpstr>
      <vt:lpstr>Finite-Precision Arithmetic 3</vt:lpstr>
      <vt:lpstr>Overflow</vt:lpstr>
      <vt:lpstr>Binary Devices to Binary Numbers</vt:lpstr>
      <vt:lpstr>Questions</vt:lpstr>
    </vt:vector>
  </TitlesOfParts>
  <Company>Kennesaw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3123 Hardware and Software Concepts</dc:title>
  <dc:creator>Bob Brown</dc:creator>
  <cp:lastModifiedBy>Donald Privitera</cp:lastModifiedBy>
  <cp:revision>21</cp:revision>
  <dcterms:created xsi:type="dcterms:W3CDTF">2022-12-15T18:36:54Z</dcterms:created>
  <dcterms:modified xsi:type="dcterms:W3CDTF">2023-05-11T15:01:35Z</dcterms:modified>
</cp:coreProperties>
</file>