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8.xml" ContentType="application/vnd.openxmlformats-officedocument.presentationml.tags+xml"/>
  <Override PartName="/ppt/notesSlides/notesSlide19.xml" ContentType="application/vnd.openxmlformats-officedocument.presentationml.notesSlide+xml"/>
  <Override PartName="/ppt/tags/tag9.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0.xml" ContentType="application/vnd.openxmlformats-officedocument.presentationml.tags+xml"/>
  <Override PartName="/ppt/notesSlides/notesSlide26.xml" ContentType="application/vnd.openxmlformats-officedocument.presentationml.notesSlide+xml"/>
  <Override PartName="/ppt/tags/tag11.xml" ContentType="application/vnd.openxmlformats-officedocument.presentationml.tags+xml"/>
  <Override PartName="/ppt/notesSlides/notesSlide27.xml" ContentType="application/vnd.openxmlformats-officedocument.presentationml.notesSlide+xml"/>
  <Override PartName="/ppt/tags/tag12.xml" ContentType="application/vnd.openxmlformats-officedocument.presentationml.tags+xml"/>
  <Override PartName="/ppt/notesSlides/notesSlide28.xml" ContentType="application/vnd.openxmlformats-officedocument.presentationml.notesSlide+xml"/>
  <Override PartName="/ppt/tags/tag13.xml" ContentType="application/vnd.openxmlformats-officedocument.presentationml.tags+xml"/>
  <Override PartName="/ppt/notesSlides/notesSlide29.xml" ContentType="application/vnd.openxmlformats-officedocument.presentationml.notesSlide+xml"/>
  <Override PartName="/ppt/tags/tag14.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11" r:id="rId1"/>
  </p:sldMasterIdLst>
  <p:notesMasterIdLst>
    <p:notesMasterId r:id="rId45"/>
  </p:notesMasterIdLst>
  <p:handoutMasterIdLst>
    <p:handoutMasterId r:id="rId46"/>
  </p:handoutMasterIdLst>
  <p:sldIdLst>
    <p:sldId id="418" r:id="rId2"/>
    <p:sldId id="414" r:id="rId3"/>
    <p:sldId id="413" r:id="rId4"/>
    <p:sldId id="421" r:id="rId5"/>
    <p:sldId id="310" r:id="rId6"/>
    <p:sldId id="311" r:id="rId7"/>
    <p:sldId id="416" r:id="rId8"/>
    <p:sldId id="313" r:id="rId9"/>
    <p:sldId id="314" r:id="rId10"/>
    <p:sldId id="410" r:id="rId11"/>
    <p:sldId id="315" r:id="rId12"/>
    <p:sldId id="381" r:id="rId13"/>
    <p:sldId id="271" r:id="rId14"/>
    <p:sldId id="415" r:id="rId15"/>
    <p:sldId id="269" r:id="rId16"/>
    <p:sldId id="383" r:id="rId17"/>
    <p:sldId id="268" r:id="rId18"/>
    <p:sldId id="422" r:id="rId19"/>
    <p:sldId id="394" r:id="rId20"/>
    <p:sldId id="411" r:id="rId21"/>
    <p:sldId id="395" r:id="rId22"/>
    <p:sldId id="392" r:id="rId23"/>
    <p:sldId id="396" r:id="rId24"/>
    <p:sldId id="398" r:id="rId25"/>
    <p:sldId id="424" r:id="rId26"/>
    <p:sldId id="407" r:id="rId27"/>
    <p:sldId id="320" r:id="rId28"/>
    <p:sldId id="316" r:id="rId29"/>
    <p:sldId id="274" r:id="rId30"/>
    <p:sldId id="276" r:id="rId31"/>
    <p:sldId id="275" r:id="rId32"/>
    <p:sldId id="277" r:id="rId33"/>
    <p:sldId id="278" r:id="rId34"/>
    <p:sldId id="279" r:id="rId35"/>
    <p:sldId id="280" r:id="rId36"/>
    <p:sldId id="302" r:id="rId37"/>
    <p:sldId id="281" r:id="rId38"/>
    <p:sldId id="282" r:id="rId39"/>
    <p:sldId id="317" r:id="rId40"/>
    <p:sldId id="423" r:id="rId41"/>
    <p:sldId id="425" r:id="rId42"/>
    <p:sldId id="420" r:id="rId43"/>
    <p:sldId id="319" r:id="rId4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5EA75C-7BE8-DA4C-48D3-F30C94ACFBED}" v="6" dt="2023-05-11T14:23:13.3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155" autoAdjust="0"/>
  </p:normalViewPr>
  <p:slideViewPr>
    <p:cSldViewPr>
      <p:cViewPr varScale="1">
        <p:scale>
          <a:sx n="77" d="100"/>
          <a:sy n="77" d="100"/>
        </p:scale>
        <p:origin x="1596"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4"/>
    </p:cViewPr>
  </p:sorterViewPr>
  <p:notesViewPr>
    <p:cSldViewPr>
      <p:cViewPr varScale="1">
        <p:scale>
          <a:sx n="76" d="100"/>
          <a:sy n="76" d="100"/>
        </p:scale>
        <p:origin x="-3240" y="-11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 Brown" userId="de4355ee-7296-4195-ba97-c8dead83c87d" providerId="ADAL" clId="{17331029-3926-4D6D-8AFD-548FF98175A6}"/>
    <pc:docChg chg="undo custSel addSld delSld modSld sldOrd modMainMaster">
      <pc:chgData name="Bob Brown" userId="de4355ee-7296-4195-ba97-c8dead83c87d" providerId="ADAL" clId="{17331029-3926-4D6D-8AFD-548FF98175A6}" dt="2023-01-15T20:30:55.932" v="6952" actId="6549"/>
      <pc:docMkLst>
        <pc:docMk/>
      </pc:docMkLst>
      <pc:sldChg chg="delSp modSp mod modTransition modAnim modNotesTx">
        <pc:chgData name="Bob Brown" userId="de4355ee-7296-4195-ba97-c8dead83c87d" providerId="ADAL" clId="{17331029-3926-4D6D-8AFD-548FF98175A6}" dt="2023-01-10T11:56:27.893" v="6122"/>
        <pc:sldMkLst>
          <pc:docMk/>
          <pc:sldMk cId="0" sldId="268"/>
        </pc:sldMkLst>
        <pc:spChg chg="mod">
          <ac:chgData name="Bob Brown" userId="de4355ee-7296-4195-ba97-c8dead83c87d" providerId="ADAL" clId="{17331029-3926-4D6D-8AFD-548FF98175A6}" dt="2022-12-15T17:38:47.385" v="90"/>
          <ac:spMkLst>
            <pc:docMk/>
            <pc:sldMk cId="0" sldId="268"/>
            <ac:spMk id="4" creationId="{00000000-0000-0000-0000-000000000000}"/>
          </ac:spMkLst>
        </pc:spChg>
        <pc:spChg chg="mod">
          <ac:chgData name="Bob Brown" userId="de4355ee-7296-4195-ba97-c8dead83c87d" providerId="ADAL" clId="{17331029-3926-4D6D-8AFD-548FF98175A6}" dt="2022-12-15T17:38:47.385" v="90"/>
          <ac:spMkLst>
            <pc:docMk/>
            <pc:sldMk cId="0" sldId="268"/>
            <ac:spMk id="15362" creationId="{00000000-0000-0000-0000-000000000000}"/>
          </ac:spMkLst>
        </pc:spChg>
        <pc:spChg chg="mod">
          <ac:chgData name="Bob Brown" userId="de4355ee-7296-4195-ba97-c8dead83c87d" providerId="ADAL" clId="{17331029-3926-4D6D-8AFD-548FF98175A6}" dt="2022-12-15T17:50:39.804" v="114" actId="20577"/>
          <ac:spMkLst>
            <pc:docMk/>
            <pc:sldMk cId="0" sldId="268"/>
            <ac:spMk id="15363" creationId="{00000000-0000-0000-0000-000000000000}"/>
          </ac:spMkLst>
        </pc:spChg>
        <pc:picChg chg="del">
          <ac:chgData name="Bob Brown" userId="de4355ee-7296-4195-ba97-c8dead83c87d" providerId="ADAL" clId="{17331029-3926-4D6D-8AFD-548FF98175A6}" dt="2023-01-10T11:56:01.135" v="6119"/>
          <ac:picMkLst>
            <pc:docMk/>
            <pc:sldMk cId="0" sldId="268"/>
            <ac:picMk id="2" creationId="{7B346C37-A155-E06E-9561-CA899409BC43}"/>
          </ac:picMkLst>
        </pc:picChg>
      </pc:sldChg>
      <pc:sldChg chg="delSp modSp mod modTransition modAnim">
        <pc:chgData name="Bob Brown" userId="de4355ee-7296-4195-ba97-c8dead83c87d" providerId="ADAL" clId="{17331029-3926-4D6D-8AFD-548FF98175A6}" dt="2023-01-10T11:56:27.893" v="6122"/>
        <pc:sldMkLst>
          <pc:docMk/>
          <pc:sldMk cId="0" sldId="269"/>
        </pc:sldMkLst>
        <pc:spChg chg="mod">
          <ac:chgData name="Bob Brown" userId="de4355ee-7296-4195-ba97-c8dead83c87d" providerId="ADAL" clId="{17331029-3926-4D6D-8AFD-548FF98175A6}" dt="2022-12-15T17:38:47.385" v="90"/>
          <ac:spMkLst>
            <pc:docMk/>
            <pc:sldMk cId="0" sldId="269"/>
            <ac:spMk id="4" creationId="{00000000-0000-0000-0000-000000000000}"/>
          </ac:spMkLst>
        </pc:spChg>
        <pc:spChg chg="mod">
          <ac:chgData name="Bob Brown" userId="de4355ee-7296-4195-ba97-c8dead83c87d" providerId="ADAL" clId="{17331029-3926-4D6D-8AFD-548FF98175A6}" dt="2022-12-15T17:38:47.385" v="90"/>
          <ac:spMkLst>
            <pc:docMk/>
            <pc:sldMk cId="0" sldId="269"/>
            <ac:spMk id="13314" creationId="{00000000-0000-0000-0000-000000000000}"/>
          </ac:spMkLst>
        </pc:spChg>
        <pc:spChg chg="mod">
          <ac:chgData name="Bob Brown" userId="de4355ee-7296-4195-ba97-c8dead83c87d" providerId="ADAL" clId="{17331029-3926-4D6D-8AFD-548FF98175A6}" dt="2022-12-15T17:43:26.042" v="109" actId="948"/>
          <ac:spMkLst>
            <pc:docMk/>
            <pc:sldMk cId="0" sldId="269"/>
            <ac:spMk id="13315" creationId="{00000000-0000-0000-0000-000000000000}"/>
          </ac:spMkLst>
        </pc:spChg>
        <pc:picChg chg="del">
          <ac:chgData name="Bob Brown" userId="de4355ee-7296-4195-ba97-c8dead83c87d" providerId="ADAL" clId="{17331029-3926-4D6D-8AFD-548FF98175A6}" dt="2023-01-10T11:56:01.135" v="6119"/>
          <ac:picMkLst>
            <pc:docMk/>
            <pc:sldMk cId="0" sldId="269"/>
            <ac:picMk id="2" creationId="{2F914FF4-0C4B-F9D6-817A-A2E58B324BC6}"/>
          </ac:picMkLst>
        </pc:picChg>
      </pc:sldChg>
      <pc:sldChg chg="delSp modSp mod modTransition modAnim modNotesTx">
        <pc:chgData name="Bob Brown" userId="de4355ee-7296-4195-ba97-c8dead83c87d" providerId="ADAL" clId="{17331029-3926-4D6D-8AFD-548FF98175A6}" dt="2023-01-10T11:56:27.893" v="6122"/>
        <pc:sldMkLst>
          <pc:docMk/>
          <pc:sldMk cId="0" sldId="271"/>
        </pc:sldMkLst>
        <pc:spChg chg="mod">
          <ac:chgData name="Bob Brown" userId="de4355ee-7296-4195-ba97-c8dead83c87d" providerId="ADAL" clId="{17331029-3926-4D6D-8AFD-548FF98175A6}" dt="2022-12-15T17:38:47.385" v="90"/>
          <ac:spMkLst>
            <pc:docMk/>
            <pc:sldMk cId="0" sldId="271"/>
            <ac:spMk id="4" creationId="{00000000-0000-0000-0000-000000000000}"/>
          </ac:spMkLst>
        </pc:spChg>
        <pc:spChg chg="mod">
          <ac:chgData name="Bob Brown" userId="de4355ee-7296-4195-ba97-c8dead83c87d" providerId="ADAL" clId="{17331029-3926-4D6D-8AFD-548FF98175A6}" dt="2022-12-15T17:38:47.385" v="90"/>
          <ac:spMkLst>
            <pc:docMk/>
            <pc:sldMk cId="0" sldId="271"/>
            <ac:spMk id="12290" creationId="{00000000-0000-0000-0000-000000000000}"/>
          </ac:spMkLst>
        </pc:spChg>
        <pc:spChg chg="mod">
          <ac:chgData name="Bob Brown" userId="de4355ee-7296-4195-ba97-c8dead83c87d" providerId="ADAL" clId="{17331029-3926-4D6D-8AFD-548FF98175A6}" dt="2022-12-20T21:16:48.524" v="3950" actId="113"/>
          <ac:spMkLst>
            <pc:docMk/>
            <pc:sldMk cId="0" sldId="271"/>
            <ac:spMk id="12291" creationId="{00000000-0000-0000-0000-000000000000}"/>
          </ac:spMkLst>
        </pc:spChg>
        <pc:picChg chg="del">
          <ac:chgData name="Bob Brown" userId="de4355ee-7296-4195-ba97-c8dead83c87d" providerId="ADAL" clId="{17331029-3926-4D6D-8AFD-548FF98175A6}" dt="2023-01-10T11:56:01.135" v="6119"/>
          <ac:picMkLst>
            <pc:docMk/>
            <pc:sldMk cId="0" sldId="271"/>
            <ac:picMk id="2" creationId="{2E382BF0-7441-0DBD-CFC0-B32B34C296D9}"/>
          </ac:picMkLst>
        </pc:picChg>
      </pc:sldChg>
      <pc:sldChg chg="addSp delSp modSp mod modTransition modAnim">
        <pc:chgData name="Bob Brown" userId="de4355ee-7296-4195-ba97-c8dead83c87d" providerId="ADAL" clId="{17331029-3926-4D6D-8AFD-548FF98175A6}" dt="2023-01-10T11:56:27.893" v="6122"/>
        <pc:sldMkLst>
          <pc:docMk/>
          <pc:sldMk cId="0" sldId="274"/>
        </pc:sldMkLst>
        <pc:spChg chg="mod">
          <ac:chgData name="Bob Brown" userId="de4355ee-7296-4195-ba97-c8dead83c87d" providerId="ADAL" clId="{17331029-3926-4D6D-8AFD-548FF98175A6}" dt="2022-12-15T17:38:47.385" v="90"/>
          <ac:spMkLst>
            <pc:docMk/>
            <pc:sldMk cId="0" sldId="274"/>
            <ac:spMk id="6" creationId="{00000000-0000-0000-0000-000000000000}"/>
          </ac:spMkLst>
        </pc:spChg>
        <pc:spChg chg="mod">
          <ac:chgData name="Bob Brown" userId="de4355ee-7296-4195-ba97-c8dead83c87d" providerId="ADAL" clId="{17331029-3926-4D6D-8AFD-548FF98175A6}" dt="2022-12-15T17:38:47.385" v="90"/>
          <ac:spMkLst>
            <pc:docMk/>
            <pc:sldMk cId="0" sldId="274"/>
            <ac:spMk id="24578" creationId="{00000000-0000-0000-0000-000000000000}"/>
          </ac:spMkLst>
        </pc:spChg>
        <pc:spChg chg="mod">
          <ac:chgData name="Bob Brown" userId="de4355ee-7296-4195-ba97-c8dead83c87d" providerId="ADAL" clId="{17331029-3926-4D6D-8AFD-548FF98175A6}" dt="2022-12-15T17:38:47.385" v="90"/>
          <ac:spMkLst>
            <pc:docMk/>
            <pc:sldMk cId="0" sldId="274"/>
            <ac:spMk id="24579" creationId="{00000000-0000-0000-0000-000000000000}"/>
          </ac:spMkLst>
        </pc:spChg>
        <pc:spChg chg="del">
          <ac:chgData name="Bob Brown" userId="de4355ee-7296-4195-ba97-c8dead83c87d" providerId="ADAL" clId="{17331029-3926-4D6D-8AFD-548FF98175A6}" dt="2022-12-15T17:57:36.050" v="177" actId="478"/>
          <ac:spMkLst>
            <pc:docMk/>
            <pc:sldMk cId="0" sldId="274"/>
            <ac:spMk id="24581" creationId="{00000000-0000-0000-0000-000000000000}"/>
          </ac:spMkLst>
        </pc:spChg>
        <pc:picChg chg="add mod">
          <ac:chgData name="Bob Brown" userId="de4355ee-7296-4195-ba97-c8dead83c87d" providerId="ADAL" clId="{17331029-3926-4D6D-8AFD-548FF98175A6}" dt="2022-12-17T20:46:29.521" v="3648"/>
          <ac:picMkLst>
            <pc:docMk/>
            <pc:sldMk cId="0" sldId="274"/>
            <ac:picMk id="2" creationId="{34322C3D-2F44-47D5-99D2-8D68E76063B8}"/>
          </ac:picMkLst>
        </pc:picChg>
        <pc:picChg chg="add del mod">
          <ac:chgData name="Bob Brown" userId="de4355ee-7296-4195-ba97-c8dead83c87d" providerId="ADAL" clId="{17331029-3926-4D6D-8AFD-548FF98175A6}" dt="2022-12-17T20:46:24.803" v="3647" actId="478"/>
          <ac:picMkLst>
            <pc:docMk/>
            <pc:sldMk cId="0" sldId="274"/>
            <ac:picMk id="3" creationId="{00AD440F-3609-B515-539B-FB7AE7F82F62}"/>
          </ac:picMkLst>
        </pc:picChg>
        <pc:picChg chg="del">
          <ac:chgData name="Bob Brown" userId="de4355ee-7296-4195-ba97-c8dead83c87d" providerId="ADAL" clId="{17331029-3926-4D6D-8AFD-548FF98175A6}" dt="2023-01-10T11:56:01.135" v="6119"/>
          <ac:picMkLst>
            <pc:docMk/>
            <pc:sldMk cId="0" sldId="274"/>
            <ac:picMk id="3" creationId="{94DCBE2C-19A3-15D0-5821-34BDE17EDAD9}"/>
          </ac:picMkLst>
        </pc:picChg>
        <pc:picChg chg="del">
          <ac:chgData name="Bob Brown" userId="de4355ee-7296-4195-ba97-c8dead83c87d" providerId="ADAL" clId="{17331029-3926-4D6D-8AFD-548FF98175A6}" dt="2022-12-15T17:57:31.489" v="176" actId="478"/>
          <ac:picMkLst>
            <pc:docMk/>
            <pc:sldMk cId="0" sldId="274"/>
            <ac:picMk id="24580" creationId="{00000000-0000-0000-0000-000000000000}"/>
          </ac:picMkLst>
        </pc:picChg>
      </pc:sldChg>
      <pc:sldChg chg="delSp modSp modTransition modAnim">
        <pc:chgData name="Bob Brown" userId="de4355ee-7296-4195-ba97-c8dead83c87d" providerId="ADAL" clId="{17331029-3926-4D6D-8AFD-548FF98175A6}" dt="2023-01-10T11:56:27.893" v="6122"/>
        <pc:sldMkLst>
          <pc:docMk/>
          <pc:sldMk cId="0" sldId="275"/>
        </pc:sldMkLst>
        <pc:spChg chg="mod">
          <ac:chgData name="Bob Brown" userId="de4355ee-7296-4195-ba97-c8dead83c87d" providerId="ADAL" clId="{17331029-3926-4D6D-8AFD-548FF98175A6}" dt="2022-12-15T17:38:47.385" v="90"/>
          <ac:spMkLst>
            <pc:docMk/>
            <pc:sldMk cId="0" sldId="275"/>
            <ac:spMk id="6" creationId="{00000000-0000-0000-0000-000000000000}"/>
          </ac:spMkLst>
        </pc:spChg>
        <pc:spChg chg="mod">
          <ac:chgData name="Bob Brown" userId="de4355ee-7296-4195-ba97-c8dead83c87d" providerId="ADAL" clId="{17331029-3926-4D6D-8AFD-548FF98175A6}" dt="2022-12-15T17:38:47.385" v="90"/>
          <ac:spMkLst>
            <pc:docMk/>
            <pc:sldMk cId="0" sldId="275"/>
            <ac:spMk id="26626" creationId="{00000000-0000-0000-0000-000000000000}"/>
          </ac:spMkLst>
        </pc:spChg>
        <pc:spChg chg="mod">
          <ac:chgData name="Bob Brown" userId="de4355ee-7296-4195-ba97-c8dead83c87d" providerId="ADAL" clId="{17331029-3926-4D6D-8AFD-548FF98175A6}" dt="2022-12-15T17:38:47.385" v="90"/>
          <ac:spMkLst>
            <pc:docMk/>
            <pc:sldMk cId="0" sldId="275"/>
            <ac:spMk id="26627" creationId="{00000000-0000-0000-0000-000000000000}"/>
          </ac:spMkLst>
        </pc:spChg>
        <pc:picChg chg="del">
          <ac:chgData name="Bob Brown" userId="de4355ee-7296-4195-ba97-c8dead83c87d" providerId="ADAL" clId="{17331029-3926-4D6D-8AFD-548FF98175A6}" dt="2023-01-10T11:56:01.135" v="6119"/>
          <ac:picMkLst>
            <pc:docMk/>
            <pc:sldMk cId="0" sldId="275"/>
            <ac:picMk id="2" creationId="{02F128C3-735C-0FE8-1F95-AFFD01A7BD9E}"/>
          </ac:picMkLst>
        </pc:picChg>
        <pc:picChg chg="mod">
          <ac:chgData name="Bob Brown" userId="de4355ee-7296-4195-ba97-c8dead83c87d" providerId="ADAL" clId="{17331029-3926-4D6D-8AFD-548FF98175A6}" dt="2022-12-15T17:59:31.572" v="512" actId="962"/>
          <ac:picMkLst>
            <pc:docMk/>
            <pc:sldMk cId="0" sldId="275"/>
            <ac:picMk id="1026" creationId="{00000000-0000-0000-0000-000000000000}"/>
          </ac:picMkLst>
        </pc:picChg>
      </pc:sldChg>
      <pc:sldChg chg="delSp modSp mod modTransition modAnim">
        <pc:chgData name="Bob Brown" userId="de4355ee-7296-4195-ba97-c8dead83c87d" providerId="ADAL" clId="{17331029-3926-4D6D-8AFD-548FF98175A6}" dt="2023-01-10T11:56:27.893" v="6122"/>
        <pc:sldMkLst>
          <pc:docMk/>
          <pc:sldMk cId="0" sldId="276"/>
        </pc:sldMkLst>
        <pc:spChg chg="mod">
          <ac:chgData name="Bob Brown" userId="de4355ee-7296-4195-ba97-c8dead83c87d" providerId="ADAL" clId="{17331029-3926-4D6D-8AFD-548FF98175A6}" dt="2022-12-15T17:38:47.385" v="90"/>
          <ac:spMkLst>
            <pc:docMk/>
            <pc:sldMk cId="0" sldId="276"/>
            <ac:spMk id="5" creationId="{00000000-0000-0000-0000-000000000000}"/>
          </ac:spMkLst>
        </pc:spChg>
        <pc:picChg chg="del">
          <ac:chgData name="Bob Brown" userId="de4355ee-7296-4195-ba97-c8dead83c87d" providerId="ADAL" clId="{17331029-3926-4D6D-8AFD-548FF98175A6}" dt="2023-01-10T11:56:01.135" v="6119"/>
          <ac:picMkLst>
            <pc:docMk/>
            <pc:sldMk cId="0" sldId="276"/>
            <ac:picMk id="2" creationId="{B25167AF-18BE-F6DF-F1E4-1D518AB5DAEE}"/>
          </ac:picMkLst>
        </pc:picChg>
        <pc:picChg chg="mod">
          <ac:chgData name="Bob Brown" userId="de4355ee-7296-4195-ba97-c8dead83c87d" providerId="ADAL" clId="{17331029-3926-4D6D-8AFD-548FF98175A6}" dt="2022-12-15T17:59:14.679" v="434" actId="962"/>
          <ac:picMkLst>
            <pc:docMk/>
            <pc:sldMk cId="0" sldId="276"/>
            <ac:picMk id="25604" creationId="{00000000-0000-0000-0000-000000000000}"/>
          </ac:picMkLst>
        </pc:picChg>
      </pc:sldChg>
      <pc:sldChg chg="delSp modSp modTransition modAnim">
        <pc:chgData name="Bob Brown" userId="de4355ee-7296-4195-ba97-c8dead83c87d" providerId="ADAL" clId="{17331029-3926-4D6D-8AFD-548FF98175A6}" dt="2023-01-10T11:56:27.893" v="6122"/>
        <pc:sldMkLst>
          <pc:docMk/>
          <pc:sldMk cId="0" sldId="277"/>
        </pc:sldMkLst>
        <pc:spChg chg="mod">
          <ac:chgData name="Bob Brown" userId="de4355ee-7296-4195-ba97-c8dead83c87d" providerId="ADAL" clId="{17331029-3926-4D6D-8AFD-548FF98175A6}" dt="2022-12-15T17:38:47.385" v="90"/>
          <ac:spMkLst>
            <pc:docMk/>
            <pc:sldMk cId="0" sldId="277"/>
            <ac:spMk id="4" creationId="{00000000-0000-0000-0000-000000000000}"/>
          </ac:spMkLst>
        </pc:spChg>
        <pc:spChg chg="mod">
          <ac:chgData name="Bob Brown" userId="de4355ee-7296-4195-ba97-c8dead83c87d" providerId="ADAL" clId="{17331029-3926-4D6D-8AFD-548FF98175A6}" dt="2022-12-15T17:38:47.385" v="90"/>
          <ac:spMkLst>
            <pc:docMk/>
            <pc:sldMk cId="0" sldId="277"/>
            <ac:spMk id="27650" creationId="{00000000-0000-0000-0000-000000000000}"/>
          </ac:spMkLst>
        </pc:spChg>
        <pc:spChg chg="mod">
          <ac:chgData name="Bob Brown" userId="de4355ee-7296-4195-ba97-c8dead83c87d" providerId="ADAL" clId="{17331029-3926-4D6D-8AFD-548FF98175A6}" dt="2022-12-15T17:38:47.385" v="90"/>
          <ac:spMkLst>
            <pc:docMk/>
            <pc:sldMk cId="0" sldId="277"/>
            <ac:spMk id="27651" creationId="{00000000-0000-0000-0000-000000000000}"/>
          </ac:spMkLst>
        </pc:spChg>
        <pc:picChg chg="del">
          <ac:chgData name="Bob Brown" userId="de4355ee-7296-4195-ba97-c8dead83c87d" providerId="ADAL" clId="{17331029-3926-4D6D-8AFD-548FF98175A6}" dt="2023-01-10T11:56:01.135" v="6119"/>
          <ac:picMkLst>
            <pc:docMk/>
            <pc:sldMk cId="0" sldId="277"/>
            <ac:picMk id="2" creationId="{4C3BEABE-1F60-A944-DAA5-5689B66B8131}"/>
          </ac:picMkLst>
        </pc:picChg>
      </pc:sldChg>
      <pc:sldChg chg="delSp modSp mod modTransition modAnim">
        <pc:chgData name="Bob Brown" userId="de4355ee-7296-4195-ba97-c8dead83c87d" providerId="ADAL" clId="{17331029-3926-4D6D-8AFD-548FF98175A6}" dt="2023-01-10T11:56:27.893" v="6122"/>
        <pc:sldMkLst>
          <pc:docMk/>
          <pc:sldMk cId="0" sldId="278"/>
        </pc:sldMkLst>
        <pc:spChg chg="mod">
          <ac:chgData name="Bob Brown" userId="de4355ee-7296-4195-ba97-c8dead83c87d" providerId="ADAL" clId="{17331029-3926-4D6D-8AFD-548FF98175A6}" dt="2022-12-15T17:38:47.385" v="90"/>
          <ac:spMkLst>
            <pc:docMk/>
            <pc:sldMk cId="0" sldId="278"/>
            <ac:spMk id="4" creationId="{00000000-0000-0000-0000-000000000000}"/>
          </ac:spMkLst>
        </pc:spChg>
        <pc:spChg chg="mod">
          <ac:chgData name="Bob Brown" userId="de4355ee-7296-4195-ba97-c8dead83c87d" providerId="ADAL" clId="{17331029-3926-4D6D-8AFD-548FF98175A6}" dt="2023-01-06T18:36:49.929" v="4815" actId="20577"/>
          <ac:spMkLst>
            <pc:docMk/>
            <pc:sldMk cId="0" sldId="278"/>
            <ac:spMk id="28674" creationId="{00000000-0000-0000-0000-000000000000}"/>
          </ac:spMkLst>
        </pc:spChg>
        <pc:picChg chg="del">
          <ac:chgData name="Bob Brown" userId="de4355ee-7296-4195-ba97-c8dead83c87d" providerId="ADAL" clId="{17331029-3926-4D6D-8AFD-548FF98175A6}" dt="2023-01-10T11:56:01.135" v="6119"/>
          <ac:picMkLst>
            <pc:docMk/>
            <pc:sldMk cId="0" sldId="278"/>
            <ac:picMk id="2" creationId="{295CC6F8-9F5D-C5E7-34A6-782CD3B1CF67}"/>
          </ac:picMkLst>
        </pc:picChg>
      </pc:sldChg>
      <pc:sldChg chg="delSp modSp modTransition modAnim">
        <pc:chgData name="Bob Brown" userId="de4355ee-7296-4195-ba97-c8dead83c87d" providerId="ADAL" clId="{17331029-3926-4D6D-8AFD-548FF98175A6}" dt="2023-01-10T11:56:27.893" v="6122"/>
        <pc:sldMkLst>
          <pc:docMk/>
          <pc:sldMk cId="0" sldId="279"/>
        </pc:sldMkLst>
        <pc:spChg chg="mod">
          <ac:chgData name="Bob Brown" userId="de4355ee-7296-4195-ba97-c8dead83c87d" providerId="ADAL" clId="{17331029-3926-4D6D-8AFD-548FF98175A6}" dt="2022-12-15T17:38:47.385" v="90"/>
          <ac:spMkLst>
            <pc:docMk/>
            <pc:sldMk cId="0" sldId="279"/>
            <ac:spMk id="4" creationId="{00000000-0000-0000-0000-000000000000}"/>
          </ac:spMkLst>
        </pc:spChg>
        <pc:spChg chg="mod">
          <ac:chgData name="Bob Brown" userId="de4355ee-7296-4195-ba97-c8dead83c87d" providerId="ADAL" clId="{17331029-3926-4D6D-8AFD-548FF98175A6}" dt="2022-12-15T17:38:47.385" v="90"/>
          <ac:spMkLst>
            <pc:docMk/>
            <pc:sldMk cId="0" sldId="279"/>
            <ac:spMk id="29698" creationId="{00000000-0000-0000-0000-000000000000}"/>
          </ac:spMkLst>
        </pc:spChg>
        <pc:spChg chg="mod">
          <ac:chgData name="Bob Brown" userId="de4355ee-7296-4195-ba97-c8dead83c87d" providerId="ADAL" clId="{17331029-3926-4D6D-8AFD-548FF98175A6}" dt="2022-12-15T17:38:47.385" v="90"/>
          <ac:spMkLst>
            <pc:docMk/>
            <pc:sldMk cId="0" sldId="279"/>
            <ac:spMk id="29699" creationId="{00000000-0000-0000-0000-000000000000}"/>
          </ac:spMkLst>
        </pc:spChg>
        <pc:picChg chg="del">
          <ac:chgData name="Bob Brown" userId="de4355ee-7296-4195-ba97-c8dead83c87d" providerId="ADAL" clId="{17331029-3926-4D6D-8AFD-548FF98175A6}" dt="2023-01-10T11:56:01.135" v="6119"/>
          <ac:picMkLst>
            <pc:docMk/>
            <pc:sldMk cId="0" sldId="279"/>
            <ac:picMk id="2" creationId="{517DA2F5-3FED-81A9-5892-DCAD7CAD9BC2}"/>
          </ac:picMkLst>
        </pc:picChg>
      </pc:sldChg>
      <pc:sldChg chg="delSp modSp mod modTransition modAnim">
        <pc:chgData name="Bob Brown" userId="de4355ee-7296-4195-ba97-c8dead83c87d" providerId="ADAL" clId="{17331029-3926-4D6D-8AFD-548FF98175A6}" dt="2023-01-10T11:56:27.893" v="6122"/>
        <pc:sldMkLst>
          <pc:docMk/>
          <pc:sldMk cId="0" sldId="280"/>
        </pc:sldMkLst>
        <pc:spChg chg="mod">
          <ac:chgData name="Bob Brown" userId="de4355ee-7296-4195-ba97-c8dead83c87d" providerId="ADAL" clId="{17331029-3926-4D6D-8AFD-548FF98175A6}" dt="2022-12-15T17:38:47.385" v="90"/>
          <ac:spMkLst>
            <pc:docMk/>
            <pc:sldMk cId="0" sldId="280"/>
            <ac:spMk id="4" creationId="{00000000-0000-0000-0000-000000000000}"/>
          </ac:spMkLst>
        </pc:spChg>
        <pc:spChg chg="mod">
          <ac:chgData name="Bob Brown" userId="de4355ee-7296-4195-ba97-c8dead83c87d" providerId="ADAL" clId="{17331029-3926-4D6D-8AFD-548FF98175A6}" dt="2022-12-18T15:14:32.321" v="3770" actId="2711"/>
          <ac:spMkLst>
            <pc:docMk/>
            <pc:sldMk cId="0" sldId="280"/>
            <ac:spMk id="30722" creationId="{00000000-0000-0000-0000-000000000000}"/>
          </ac:spMkLst>
        </pc:spChg>
        <pc:spChg chg="mod">
          <ac:chgData name="Bob Brown" userId="de4355ee-7296-4195-ba97-c8dead83c87d" providerId="ADAL" clId="{17331029-3926-4D6D-8AFD-548FF98175A6}" dt="2022-12-15T17:38:47.385" v="90"/>
          <ac:spMkLst>
            <pc:docMk/>
            <pc:sldMk cId="0" sldId="280"/>
            <ac:spMk id="30723" creationId="{00000000-0000-0000-0000-000000000000}"/>
          </ac:spMkLst>
        </pc:spChg>
        <pc:picChg chg="del">
          <ac:chgData name="Bob Brown" userId="de4355ee-7296-4195-ba97-c8dead83c87d" providerId="ADAL" clId="{17331029-3926-4D6D-8AFD-548FF98175A6}" dt="2023-01-10T11:56:01.135" v="6119"/>
          <ac:picMkLst>
            <pc:docMk/>
            <pc:sldMk cId="0" sldId="280"/>
            <ac:picMk id="2" creationId="{EB714A81-E301-94BB-DBA8-BA622CCF94AE}"/>
          </ac:picMkLst>
        </pc:picChg>
      </pc:sldChg>
      <pc:sldChg chg="delSp modSp mod modTransition modAnim">
        <pc:chgData name="Bob Brown" userId="de4355ee-7296-4195-ba97-c8dead83c87d" providerId="ADAL" clId="{17331029-3926-4D6D-8AFD-548FF98175A6}" dt="2023-01-10T11:56:27.893" v="6122"/>
        <pc:sldMkLst>
          <pc:docMk/>
          <pc:sldMk cId="0" sldId="281"/>
        </pc:sldMkLst>
        <pc:spChg chg="mod">
          <ac:chgData name="Bob Brown" userId="de4355ee-7296-4195-ba97-c8dead83c87d" providerId="ADAL" clId="{17331029-3926-4D6D-8AFD-548FF98175A6}" dt="2022-12-15T17:38:47.385" v="90"/>
          <ac:spMkLst>
            <pc:docMk/>
            <pc:sldMk cId="0" sldId="281"/>
            <ac:spMk id="6" creationId="{00000000-0000-0000-0000-000000000000}"/>
          </ac:spMkLst>
        </pc:spChg>
        <pc:spChg chg="mod">
          <ac:chgData name="Bob Brown" userId="de4355ee-7296-4195-ba97-c8dead83c87d" providerId="ADAL" clId="{17331029-3926-4D6D-8AFD-548FF98175A6}" dt="2022-12-15T18:00:57.057" v="524" actId="255"/>
          <ac:spMkLst>
            <pc:docMk/>
            <pc:sldMk cId="0" sldId="281"/>
            <ac:spMk id="12" creationId="{00000000-0000-0000-0000-000000000000}"/>
          </ac:spMkLst>
        </pc:spChg>
        <pc:spChg chg="mod">
          <ac:chgData name="Bob Brown" userId="de4355ee-7296-4195-ba97-c8dead83c87d" providerId="ADAL" clId="{17331029-3926-4D6D-8AFD-548FF98175A6}" dt="2022-12-15T17:38:47.385" v="90"/>
          <ac:spMkLst>
            <pc:docMk/>
            <pc:sldMk cId="0" sldId="281"/>
            <ac:spMk id="32770" creationId="{00000000-0000-0000-0000-000000000000}"/>
          </ac:spMkLst>
        </pc:spChg>
        <pc:spChg chg="mod">
          <ac:chgData name="Bob Brown" userId="de4355ee-7296-4195-ba97-c8dead83c87d" providerId="ADAL" clId="{17331029-3926-4D6D-8AFD-548FF98175A6}" dt="2022-12-15T18:07:08.630" v="1546" actId="20577"/>
          <ac:spMkLst>
            <pc:docMk/>
            <pc:sldMk cId="0" sldId="281"/>
            <ac:spMk id="32773" creationId="{00000000-0000-0000-0000-000000000000}"/>
          </ac:spMkLst>
        </pc:spChg>
        <pc:grpChg chg="mod">
          <ac:chgData name="Bob Brown" userId="de4355ee-7296-4195-ba97-c8dead83c87d" providerId="ADAL" clId="{17331029-3926-4D6D-8AFD-548FF98175A6}" dt="2022-12-15T18:02:29.793" v="988" actId="962"/>
          <ac:grpSpMkLst>
            <pc:docMk/>
            <pc:sldMk cId="0" sldId="281"/>
            <ac:grpSpMk id="7" creationId="{00000000-0000-0000-0000-000000000000}"/>
          </ac:grpSpMkLst>
        </pc:grpChg>
        <pc:picChg chg="del">
          <ac:chgData name="Bob Brown" userId="de4355ee-7296-4195-ba97-c8dead83c87d" providerId="ADAL" clId="{17331029-3926-4D6D-8AFD-548FF98175A6}" dt="2023-01-10T11:56:01.135" v="6119"/>
          <ac:picMkLst>
            <pc:docMk/>
            <pc:sldMk cId="0" sldId="281"/>
            <ac:picMk id="2" creationId="{7CA394C8-2E4B-71B1-E61D-DC15DF2CE32A}"/>
          </ac:picMkLst>
        </pc:picChg>
      </pc:sldChg>
      <pc:sldChg chg="addSp delSp modSp mod modTransition modAnim modNotesTx">
        <pc:chgData name="Bob Brown" userId="de4355ee-7296-4195-ba97-c8dead83c87d" providerId="ADAL" clId="{17331029-3926-4D6D-8AFD-548FF98175A6}" dt="2023-01-13T21:35:57.023" v="6678" actId="962"/>
        <pc:sldMkLst>
          <pc:docMk/>
          <pc:sldMk cId="0" sldId="282"/>
        </pc:sldMkLst>
        <pc:spChg chg="mod">
          <ac:chgData name="Bob Brown" userId="de4355ee-7296-4195-ba97-c8dead83c87d" providerId="ADAL" clId="{17331029-3926-4D6D-8AFD-548FF98175A6}" dt="2022-12-15T17:38:47.385" v="90"/>
          <ac:spMkLst>
            <pc:docMk/>
            <pc:sldMk cId="0" sldId="282"/>
            <ac:spMk id="5" creationId="{00000000-0000-0000-0000-000000000000}"/>
          </ac:spMkLst>
        </pc:spChg>
        <pc:spChg chg="mod">
          <ac:chgData name="Bob Brown" userId="de4355ee-7296-4195-ba97-c8dead83c87d" providerId="ADAL" clId="{17331029-3926-4D6D-8AFD-548FF98175A6}" dt="2022-12-15T17:38:47.385" v="90"/>
          <ac:spMkLst>
            <pc:docMk/>
            <pc:sldMk cId="0" sldId="282"/>
            <ac:spMk id="33794" creationId="{00000000-0000-0000-0000-000000000000}"/>
          </ac:spMkLst>
        </pc:spChg>
        <pc:spChg chg="del mod">
          <ac:chgData name="Bob Brown" userId="de4355ee-7296-4195-ba97-c8dead83c87d" providerId="ADAL" clId="{17331029-3926-4D6D-8AFD-548FF98175A6}" dt="2023-01-06T19:07:48.909" v="4818" actId="478"/>
          <ac:spMkLst>
            <pc:docMk/>
            <pc:sldMk cId="0" sldId="282"/>
            <ac:spMk id="33796" creationId="{00000000-0000-0000-0000-000000000000}"/>
          </ac:spMkLst>
        </pc:spChg>
        <pc:picChg chg="del">
          <ac:chgData name="Bob Brown" userId="de4355ee-7296-4195-ba97-c8dead83c87d" providerId="ADAL" clId="{17331029-3926-4D6D-8AFD-548FF98175A6}" dt="2023-01-10T11:56:01.135" v="6119"/>
          <ac:picMkLst>
            <pc:docMk/>
            <pc:sldMk cId="0" sldId="282"/>
            <ac:picMk id="2" creationId="{634F6228-C943-4B8E-9933-63F359A3D8A2}"/>
          </ac:picMkLst>
        </pc:picChg>
        <pc:picChg chg="add mod">
          <ac:chgData name="Bob Brown" userId="de4355ee-7296-4195-ba97-c8dead83c87d" providerId="ADAL" clId="{17331029-3926-4D6D-8AFD-548FF98175A6}" dt="2023-01-13T21:35:57.023" v="6678" actId="962"/>
          <ac:picMkLst>
            <pc:docMk/>
            <pc:sldMk cId="0" sldId="282"/>
            <ac:picMk id="3" creationId="{AAB61E5D-CA75-90FA-524B-59A8824A4F44}"/>
          </ac:picMkLst>
        </pc:picChg>
        <pc:picChg chg="del mod">
          <ac:chgData name="Bob Brown" userId="de4355ee-7296-4195-ba97-c8dead83c87d" providerId="ADAL" clId="{17331029-3926-4D6D-8AFD-548FF98175A6}" dt="2023-01-06T19:07:41.552" v="4816" actId="478"/>
          <ac:picMkLst>
            <pc:docMk/>
            <pc:sldMk cId="0" sldId="282"/>
            <ac:picMk id="33795" creationId="{00000000-0000-0000-0000-000000000000}"/>
          </ac:picMkLst>
        </pc:picChg>
      </pc:sldChg>
      <pc:sldChg chg="modSp del mod">
        <pc:chgData name="Bob Brown" userId="de4355ee-7296-4195-ba97-c8dead83c87d" providerId="ADAL" clId="{17331029-3926-4D6D-8AFD-548FF98175A6}" dt="2022-12-15T18:10:49.189" v="1604" actId="47"/>
        <pc:sldMkLst>
          <pc:docMk/>
          <pc:sldMk cId="0" sldId="284"/>
        </pc:sldMkLst>
        <pc:spChg chg="mod">
          <ac:chgData name="Bob Brown" userId="de4355ee-7296-4195-ba97-c8dead83c87d" providerId="ADAL" clId="{17331029-3926-4D6D-8AFD-548FF98175A6}" dt="2022-12-15T17:38:47.520" v="95" actId="27636"/>
          <ac:spMkLst>
            <pc:docMk/>
            <pc:sldMk cId="0" sldId="284"/>
            <ac:spMk id="38914" creationId="{00000000-0000-0000-0000-000000000000}"/>
          </ac:spMkLst>
        </pc:spChg>
      </pc:sldChg>
      <pc:sldChg chg="modSp del mod">
        <pc:chgData name="Bob Brown" userId="de4355ee-7296-4195-ba97-c8dead83c87d" providerId="ADAL" clId="{17331029-3926-4D6D-8AFD-548FF98175A6}" dt="2022-12-15T18:10:49.189" v="1604" actId="47"/>
        <pc:sldMkLst>
          <pc:docMk/>
          <pc:sldMk cId="0" sldId="285"/>
        </pc:sldMkLst>
        <pc:spChg chg="mod">
          <ac:chgData name="Bob Brown" userId="de4355ee-7296-4195-ba97-c8dead83c87d" providerId="ADAL" clId="{17331029-3926-4D6D-8AFD-548FF98175A6}" dt="2022-12-15T17:38:47.385" v="90"/>
          <ac:spMkLst>
            <pc:docMk/>
            <pc:sldMk cId="0" sldId="285"/>
            <ac:spMk id="4" creationId="{00000000-0000-0000-0000-000000000000}"/>
          </ac:spMkLst>
        </pc:spChg>
        <pc:spChg chg="mod">
          <ac:chgData name="Bob Brown" userId="de4355ee-7296-4195-ba97-c8dead83c87d" providerId="ADAL" clId="{17331029-3926-4D6D-8AFD-548FF98175A6}" dt="2022-12-15T17:38:47.523" v="96" actId="27636"/>
          <ac:spMkLst>
            <pc:docMk/>
            <pc:sldMk cId="0" sldId="285"/>
            <ac:spMk id="39938" creationId="{00000000-0000-0000-0000-000000000000}"/>
          </ac:spMkLst>
        </pc:spChg>
        <pc:spChg chg="mod">
          <ac:chgData name="Bob Brown" userId="de4355ee-7296-4195-ba97-c8dead83c87d" providerId="ADAL" clId="{17331029-3926-4D6D-8AFD-548FF98175A6}" dt="2022-12-15T17:38:47.385" v="90"/>
          <ac:spMkLst>
            <pc:docMk/>
            <pc:sldMk cId="0" sldId="285"/>
            <ac:spMk id="39939" creationId="{00000000-0000-0000-0000-000000000000}"/>
          </ac:spMkLst>
        </pc:spChg>
      </pc:sldChg>
      <pc:sldChg chg="modSp del">
        <pc:chgData name="Bob Brown" userId="de4355ee-7296-4195-ba97-c8dead83c87d" providerId="ADAL" clId="{17331029-3926-4D6D-8AFD-548FF98175A6}" dt="2022-12-15T18:10:49.189" v="1604" actId="47"/>
        <pc:sldMkLst>
          <pc:docMk/>
          <pc:sldMk cId="0" sldId="286"/>
        </pc:sldMkLst>
        <pc:spChg chg="mod">
          <ac:chgData name="Bob Brown" userId="de4355ee-7296-4195-ba97-c8dead83c87d" providerId="ADAL" clId="{17331029-3926-4D6D-8AFD-548FF98175A6}" dt="2022-12-15T17:38:47.385" v="90"/>
          <ac:spMkLst>
            <pc:docMk/>
            <pc:sldMk cId="0" sldId="286"/>
            <ac:spMk id="4" creationId="{00000000-0000-0000-0000-000000000000}"/>
          </ac:spMkLst>
        </pc:spChg>
        <pc:spChg chg="mod">
          <ac:chgData name="Bob Brown" userId="de4355ee-7296-4195-ba97-c8dead83c87d" providerId="ADAL" clId="{17331029-3926-4D6D-8AFD-548FF98175A6}" dt="2022-12-15T17:38:47.385" v="90"/>
          <ac:spMkLst>
            <pc:docMk/>
            <pc:sldMk cId="0" sldId="286"/>
            <ac:spMk id="40962" creationId="{00000000-0000-0000-0000-000000000000}"/>
          </ac:spMkLst>
        </pc:spChg>
        <pc:spChg chg="mod">
          <ac:chgData name="Bob Brown" userId="de4355ee-7296-4195-ba97-c8dead83c87d" providerId="ADAL" clId="{17331029-3926-4D6D-8AFD-548FF98175A6}" dt="2022-12-15T17:38:47.385" v="90"/>
          <ac:spMkLst>
            <pc:docMk/>
            <pc:sldMk cId="0" sldId="286"/>
            <ac:spMk id="40963" creationId="{00000000-0000-0000-0000-000000000000}"/>
          </ac:spMkLst>
        </pc:spChg>
      </pc:sldChg>
      <pc:sldChg chg="modSp del">
        <pc:chgData name="Bob Brown" userId="de4355ee-7296-4195-ba97-c8dead83c87d" providerId="ADAL" clId="{17331029-3926-4D6D-8AFD-548FF98175A6}" dt="2022-12-15T18:10:49.189" v="1604" actId="47"/>
        <pc:sldMkLst>
          <pc:docMk/>
          <pc:sldMk cId="0" sldId="287"/>
        </pc:sldMkLst>
        <pc:spChg chg="mod">
          <ac:chgData name="Bob Brown" userId="de4355ee-7296-4195-ba97-c8dead83c87d" providerId="ADAL" clId="{17331029-3926-4D6D-8AFD-548FF98175A6}" dt="2022-12-15T17:38:47.385" v="90"/>
          <ac:spMkLst>
            <pc:docMk/>
            <pc:sldMk cId="0" sldId="287"/>
            <ac:spMk id="4" creationId="{00000000-0000-0000-0000-000000000000}"/>
          </ac:spMkLst>
        </pc:spChg>
        <pc:spChg chg="mod">
          <ac:chgData name="Bob Brown" userId="de4355ee-7296-4195-ba97-c8dead83c87d" providerId="ADAL" clId="{17331029-3926-4D6D-8AFD-548FF98175A6}" dt="2022-12-15T17:38:47.385" v="90"/>
          <ac:spMkLst>
            <pc:docMk/>
            <pc:sldMk cId="0" sldId="287"/>
            <ac:spMk id="41986" creationId="{00000000-0000-0000-0000-000000000000}"/>
          </ac:spMkLst>
        </pc:spChg>
        <pc:spChg chg="mod">
          <ac:chgData name="Bob Brown" userId="de4355ee-7296-4195-ba97-c8dead83c87d" providerId="ADAL" clId="{17331029-3926-4D6D-8AFD-548FF98175A6}" dt="2022-12-15T17:38:47.385" v="90"/>
          <ac:spMkLst>
            <pc:docMk/>
            <pc:sldMk cId="0" sldId="287"/>
            <ac:spMk id="41987" creationId="{00000000-0000-0000-0000-000000000000}"/>
          </ac:spMkLst>
        </pc:spChg>
      </pc:sldChg>
      <pc:sldChg chg="modSp del">
        <pc:chgData name="Bob Brown" userId="de4355ee-7296-4195-ba97-c8dead83c87d" providerId="ADAL" clId="{17331029-3926-4D6D-8AFD-548FF98175A6}" dt="2022-12-15T18:10:49.189" v="1604" actId="47"/>
        <pc:sldMkLst>
          <pc:docMk/>
          <pc:sldMk cId="0" sldId="288"/>
        </pc:sldMkLst>
        <pc:spChg chg="mod">
          <ac:chgData name="Bob Brown" userId="de4355ee-7296-4195-ba97-c8dead83c87d" providerId="ADAL" clId="{17331029-3926-4D6D-8AFD-548FF98175A6}" dt="2022-12-15T17:38:47.385" v="90"/>
          <ac:spMkLst>
            <pc:docMk/>
            <pc:sldMk cId="0" sldId="288"/>
            <ac:spMk id="4" creationId="{00000000-0000-0000-0000-000000000000}"/>
          </ac:spMkLst>
        </pc:spChg>
        <pc:spChg chg="mod">
          <ac:chgData name="Bob Brown" userId="de4355ee-7296-4195-ba97-c8dead83c87d" providerId="ADAL" clId="{17331029-3926-4D6D-8AFD-548FF98175A6}" dt="2022-12-15T17:38:47.385" v="90"/>
          <ac:spMkLst>
            <pc:docMk/>
            <pc:sldMk cId="0" sldId="288"/>
            <ac:spMk id="43010" creationId="{00000000-0000-0000-0000-000000000000}"/>
          </ac:spMkLst>
        </pc:spChg>
        <pc:spChg chg="mod">
          <ac:chgData name="Bob Brown" userId="de4355ee-7296-4195-ba97-c8dead83c87d" providerId="ADAL" clId="{17331029-3926-4D6D-8AFD-548FF98175A6}" dt="2022-12-15T17:38:47.385" v="90"/>
          <ac:spMkLst>
            <pc:docMk/>
            <pc:sldMk cId="0" sldId="288"/>
            <ac:spMk id="43011" creationId="{00000000-0000-0000-0000-000000000000}"/>
          </ac:spMkLst>
        </pc:spChg>
      </pc:sldChg>
      <pc:sldChg chg="modSp del">
        <pc:chgData name="Bob Brown" userId="de4355ee-7296-4195-ba97-c8dead83c87d" providerId="ADAL" clId="{17331029-3926-4D6D-8AFD-548FF98175A6}" dt="2022-12-15T18:10:49.189" v="1604" actId="47"/>
        <pc:sldMkLst>
          <pc:docMk/>
          <pc:sldMk cId="0" sldId="289"/>
        </pc:sldMkLst>
        <pc:spChg chg="mod">
          <ac:chgData name="Bob Brown" userId="de4355ee-7296-4195-ba97-c8dead83c87d" providerId="ADAL" clId="{17331029-3926-4D6D-8AFD-548FF98175A6}" dt="2022-12-15T17:38:47.385" v="90"/>
          <ac:spMkLst>
            <pc:docMk/>
            <pc:sldMk cId="0" sldId="289"/>
            <ac:spMk id="4" creationId="{00000000-0000-0000-0000-000000000000}"/>
          </ac:spMkLst>
        </pc:spChg>
        <pc:spChg chg="mod">
          <ac:chgData name="Bob Brown" userId="de4355ee-7296-4195-ba97-c8dead83c87d" providerId="ADAL" clId="{17331029-3926-4D6D-8AFD-548FF98175A6}" dt="2022-12-15T17:38:47.385" v="90"/>
          <ac:spMkLst>
            <pc:docMk/>
            <pc:sldMk cId="0" sldId="289"/>
            <ac:spMk id="44034" creationId="{00000000-0000-0000-0000-000000000000}"/>
          </ac:spMkLst>
        </pc:spChg>
      </pc:sldChg>
      <pc:sldChg chg="modSp del">
        <pc:chgData name="Bob Brown" userId="de4355ee-7296-4195-ba97-c8dead83c87d" providerId="ADAL" clId="{17331029-3926-4D6D-8AFD-548FF98175A6}" dt="2022-12-15T18:10:49.189" v="1604" actId="47"/>
        <pc:sldMkLst>
          <pc:docMk/>
          <pc:sldMk cId="0" sldId="290"/>
        </pc:sldMkLst>
        <pc:spChg chg="mod">
          <ac:chgData name="Bob Brown" userId="de4355ee-7296-4195-ba97-c8dead83c87d" providerId="ADAL" clId="{17331029-3926-4D6D-8AFD-548FF98175A6}" dt="2022-12-15T17:38:47.385" v="90"/>
          <ac:spMkLst>
            <pc:docMk/>
            <pc:sldMk cId="0" sldId="290"/>
            <ac:spMk id="4" creationId="{00000000-0000-0000-0000-000000000000}"/>
          </ac:spMkLst>
        </pc:spChg>
        <pc:spChg chg="mod">
          <ac:chgData name="Bob Brown" userId="de4355ee-7296-4195-ba97-c8dead83c87d" providerId="ADAL" clId="{17331029-3926-4D6D-8AFD-548FF98175A6}" dt="2022-12-15T17:38:47.385" v="90"/>
          <ac:spMkLst>
            <pc:docMk/>
            <pc:sldMk cId="0" sldId="290"/>
            <ac:spMk id="45058" creationId="{00000000-0000-0000-0000-000000000000}"/>
          </ac:spMkLst>
        </pc:spChg>
        <pc:spChg chg="mod">
          <ac:chgData name="Bob Brown" userId="de4355ee-7296-4195-ba97-c8dead83c87d" providerId="ADAL" clId="{17331029-3926-4D6D-8AFD-548FF98175A6}" dt="2022-12-15T17:38:47.385" v="90"/>
          <ac:spMkLst>
            <pc:docMk/>
            <pc:sldMk cId="0" sldId="290"/>
            <ac:spMk id="45059" creationId="{00000000-0000-0000-0000-000000000000}"/>
          </ac:spMkLst>
        </pc:spChg>
      </pc:sldChg>
      <pc:sldChg chg="modSp del">
        <pc:chgData name="Bob Brown" userId="de4355ee-7296-4195-ba97-c8dead83c87d" providerId="ADAL" clId="{17331029-3926-4D6D-8AFD-548FF98175A6}" dt="2022-12-15T18:10:49.189" v="1604" actId="47"/>
        <pc:sldMkLst>
          <pc:docMk/>
          <pc:sldMk cId="0" sldId="291"/>
        </pc:sldMkLst>
        <pc:spChg chg="mod">
          <ac:chgData name="Bob Brown" userId="de4355ee-7296-4195-ba97-c8dead83c87d" providerId="ADAL" clId="{17331029-3926-4D6D-8AFD-548FF98175A6}" dt="2022-12-15T17:38:47.385" v="90"/>
          <ac:spMkLst>
            <pc:docMk/>
            <pc:sldMk cId="0" sldId="291"/>
            <ac:spMk id="4" creationId="{00000000-0000-0000-0000-000000000000}"/>
          </ac:spMkLst>
        </pc:spChg>
        <pc:spChg chg="mod">
          <ac:chgData name="Bob Brown" userId="de4355ee-7296-4195-ba97-c8dead83c87d" providerId="ADAL" clId="{17331029-3926-4D6D-8AFD-548FF98175A6}" dt="2022-12-15T17:38:47.385" v="90"/>
          <ac:spMkLst>
            <pc:docMk/>
            <pc:sldMk cId="0" sldId="291"/>
            <ac:spMk id="46082" creationId="{00000000-0000-0000-0000-000000000000}"/>
          </ac:spMkLst>
        </pc:spChg>
        <pc:spChg chg="mod">
          <ac:chgData name="Bob Brown" userId="de4355ee-7296-4195-ba97-c8dead83c87d" providerId="ADAL" clId="{17331029-3926-4D6D-8AFD-548FF98175A6}" dt="2022-12-15T17:38:47.385" v="90"/>
          <ac:spMkLst>
            <pc:docMk/>
            <pc:sldMk cId="0" sldId="291"/>
            <ac:spMk id="46083" creationId="{00000000-0000-0000-0000-000000000000}"/>
          </ac:spMkLst>
        </pc:spChg>
      </pc:sldChg>
      <pc:sldChg chg="modSp del ord">
        <pc:chgData name="Bob Brown" userId="de4355ee-7296-4195-ba97-c8dead83c87d" providerId="ADAL" clId="{17331029-3926-4D6D-8AFD-548FF98175A6}" dt="2022-12-18T15:20:53.526" v="3784" actId="47"/>
        <pc:sldMkLst>
          <pc:docMk/>
          <pc:sldMk cId="0" sldId="296"/>
        </pc:sldMkLst>
        <pc:spChg chg="mod">
          <ac:chgData name="Bob Brown" userId="de4355ee-7296-4195-ba97-c8dead83c87d" providerId="ADAL" clId="{17331029-3926-4D6D-8AFD-548FF98175A6}" dt="2022-12-15T17:38:47.385" v="90"/>
          <ac:spMkLst>
            <pc:docMk/>
            <pc:sldMk cId="0" sldId="296"/>
            <ac:spMk id="4" creationId="{00000000-0000-0000-0000-000000000000}"/>
          </ac:spMkLst>
        </pc:spChg>
        <pc:spChg chg="mod">
          <ac:chgData name="Bob Brown" userId="de4355ee-7296-4195-ba97-c8dead83c87d" providerId="ADAL" clId="{17331029-3926-4D6D-8AFD-548FF98175A6}" dt="2022-12-15T17:38:47.385" v="90"/>
          <ac:spMkLst>
            <pc:docMk/>
            <pc:sldMk cId="0" sldId="296"/>
            <ac:spMk id="50178" creationId="{00000000-0000-0000-0000-000000000000}"/>
          </ac:spMkLst>
        </pc:spChg>
        <pc:spChg chg="mod">
          <ac:chgData name="Bob Brown" userId="de4355ee-7296-4195-ba97-c8dead83c87d" providerId="ADAL" clId="{17331029-3926-4D6D-8AFD-548FF98175A6}" dt="2022-12-15T17:38:47.385" v="90"/>
          <ac:spMkLst>
            <pc:docMk/>
            <pc:sldMk cId="0" sldId="296"/>
            <ac:spMk id="50179" creationId="{00000000-0000-0000-0000-000000000000}"/>
          </ac:spMkLst>
        </pc:spChg>
      </pc:sldChg>
      <pc:sldChg chg="modSp del mod modAnim">
        <pc:chgData name="Bob Brown" userId="de4355ee-7296-4195-ba97-c8dead83c87d" providerId="ADAL" clId="{17331029-3926-4D6D-8AFD-548FF98175A6}" dt="2022-12-18T15:20:44.876" v="3772" actId="47"/>
        <pc:sldMkLst>
          <pc:docMk/>
          <pc:sldMk cId="0" sldId="298"/>
        </pc:sldMkLst>
        <pc:spChg chg="mod">
          <ac:chgData name="Bob Brown" userId="de4355ee-7296-4195-ba97-c8dead83c87d" providerId="ADAL" clId="{17331029-3926-4D6D-8AFD-548FF98175A6}" dt="2022-12-15T17:38:47.385" v="90"/>
          <ac:spMkLst>
            <pc:docMk/>
            <pc:sldMk cId="0" sldId="298"/>
            <ac:spMk id="4" creationId="{00000000-0000-0000-0000-000000000000}"/>
          </ac:spMkLst>
        </pc:spChg>
        <pc:spChg chg="mod">
          <ac:chgData name="Bob Brown" userId="de4355ee-7296-4195-ba97-c8dead83c87d" providerId="ADAL" clId="{17331029-3926-4D6D-8AFD-548FF98175A6}" dt="2022-12-15T18:11:52.372" v="1616" actId="20577"/>
          <ac:spMkLst>
            <pc:docMk/>
            <pc:sldMk cId="0" sldId="298"/>
            <ac:spMk id="53250" creationId="{00000000-0000-0000-0000-000000000000}"/>
          </ac:spMkLst>
        </pc:spChg>
        <pc:spChg chg="mod">
          <ac:chgData name="Bob Brown" userId="de4355ee-7296-4195-ba97-c8dead83c87d" providerId="ADAL" clId="{17331029-3926-4D6D-8AFD-548FF98175A6}" dt="2022-12-15T18:18:27.002" v="1947" actId="20577"/>
          <ac:spMkLst>
            <pc:docMk/>
            <pc:sldMk cId="0" sldId="298"/>
            <ac:spMk id="53251" creationId="{00000000-0000-0000-0000-000000000000}"/>
          </ac:spMkLst>
        </pc:spChg>
      </pc:sldChg>
      <pc:sldChg chg="modSp del modAnim modNotesTx">
        <pc:chgData name="Bob Brown" userId="de4355ee-7296-4195-ba97-c8dead83c87d" providerId="ADAL" clId="{17331029-3926-4D6D-8AFD-548FF98175A6}" dt="2022-12-18T15:20:45.305" v="3773" actId="47"/>
        <pc:sldMkLst>
          <pc:docMk/>
          <pc:sldMk cId="0" sldId="299"/>
        </pc:sldMkLst>
        <pc:spChg chg="mod">
          <ac:chgData name="Bob Brown" userId="de4355ee-7296-4195-ba97-c8dead83c87d" providerId="ADAL" clId="{17331029-3926-4D6D-8AFD-548FF98175A6}" dt="2022-12-15T17:38:47.385" v="90"/>
          <ac:spMkLst>
            <pc:docMk/>
            <pc:sldMk cId="0" sldId="299"/>
            <ac:spMk id="4" creationId="{00000000-0000-0000-0000-000000000000}"/>
          </ac:spMkLst>
        </pc:spChg>
        <pc:spChg chg="mod">
          <ac:chgData name="Bob Brown" userId="de4355ee-7296-4195-ba97-c8dead83c87d" providerId="ADAL" clId="{17331029-3926-4D6D-8AFD-548FF98175A6}" dt="2022-12-15T17:38:47.385" v="90"/>
          <ac:spMkLst>
            <pc:docMk/>
            <pc:sldMk cId="0" sldId="299"/>
            <ac:spMk id="54274" creationId="{00000000-0000-0000-0000-000000000000}"/>
          </ac:spMkLst>
        </pc:spChg>
        <pc:spChg chg="mod">
          <ac:chgData name="Bob Brown" userId="de4355ee-7296-4195-ba97-c8dead83c87d" providerId="ADAL" clId="{17331029-3926-4D6D-8AFD-548FF98175A6}" dt="2022-12-15T18:21:28.091" v="1966" actId="6549"/>
          <ac:spMkLst>
            <pc:docMk/>
            <pc:sldMk cId="0" sldId="299"/>
            <ac:spMk id="54275" creationId="{00000000-0000-0000-0000-000000000000}"/>
          </ac:spMkLst>
        </pc:spChg>
      </pc:sldChg>
      <pc:sldChg chg="modSp del mod">
        <pc:chgData name="Bob Brown" userId="de4355ee-7296-4195-ba97-c8dead83c87d" providerId="ADAL" clId="{17331029-3926-4D6D-8AFD-548FF98175A6}" dt="2022-12-18T15:20:46.538" v="3775" actId="47"/>
        <pc:sldMkLst>
          <pc:docMk/>
          <pc:sldMk cId="0" sldId="300"/>
        </pc:sldMkLst>
        <pc:spChg chg="mod">
          <ac:chgData name="Bob Brown" userId="de4355ee-7296-4195-ba97-c8dead83c87d" providerId="ADAL" clId="{17331029-3926-4D6D-8AFD-548FF98175A6}" dt="2022-12-15T17:38:47.385" v="90"/>
          <ac:spMkLst>
            <pc:docMk/>
            <pc:sldMk cId="0" sldId="300"/>
            <ac:spMk id="5" creationId="{00000000-0000-0000-0000-000000000000}"/>
          </ac:spMkLst>
        </pc:spChg>
        <pc:spChg chg="mod">
          <ac:chgData name="Bob Brown" userId="de4355ee-7296-4195-ba97-c8dead83c87d" providerId="ADAL" clId="{17331029-3926-4D6D-8AFD-548FF98175A6}" dt="2022-12-15T17:38:47.385" v="90"/>
          <ac:spMkLst>
            <pc:docMk/>
            <pc:sldMk cId="0" sldId="300"/>
            <ac:spMk id="55298" creationId="{00000000-0000-0000-0000-000000000000}"/>
          </ac:spMkLst>
        </pc:spChg>
        <pc:picChg chg="mod">
          <ac:chgData name="Bob Brown" userId="de4355ee-7296-4195-ba97-c8dead83c87d" providerId="ADAL" clId="{17331029-3926-4D6D-8AFD-548FF98175A6}" dt="2022-12-15T18:30:59.893" v="2846" actId="962"/>
          <ac:picMkLst>
            <pc:docMk/>
            <pc:sldMk cId="0" sldId="300"/>
            <ac:picMk id="55300" creationId="{00000000-0000-0000-0000-000000000000}"/>
          </ac:picMkLst>
        </pc:picChg>
      </pc:sldChg>
      <pc:sldChg chg="delSp modSp modTransition modAnim">
        <pc:chgData name="Bob Brown" userId="de4355ee-7296-4195-ba97-c8dead83c87d" providerId="ADAL" clId="{17331029-3926-4D6D-8AFD-548FF98175A6}" dt="2023-01-10T11:56:27.893" v="6122"/>
        <pc:sldMkLst>
          <pc:docMk/>
          <pc:sldMk cId="0" sldId="302"/>
        </pc:sldMkLst>
        <pc:spChg chg="mod">
          <ac:chgData name="Bob Brown" userId="de4355ee-7296-4195-ba97-c8dead83c87d" providerId="ADAL" clId="{17331029-3926-4D6D-8AFD-548FF98175A6}" dt="2022-12-15T17:38:47.385" v="90"/>
          <ac:spMkLst>
            <pc:docMk/>
            <pc:sldMk cId="0" sldId="302"/>
            <ac:spMk id="4" creationId="{00000000-0000-0000-0000-000000000000}"/>
          </ac:spMkLst>
        </pc:spChg>
        <pc:spChg chg="mod">
          <ac:chgData name="Bob Brown" userId="de4355ee-7296-4195-ba97-c8dead83c87d" providerId="ADAL" clId="{17331029-3926-4D6D-8AFD-548FF98175A6}" dt="2022-12-15T17:38:47.385" v="90"/>
          <ac:spMkLst>
            <pc:docMk/>
            <pc:sldMk cId="0" sldId="302"/>
            <ac:spMk id="31746" creationId="{00000000-0000-0000-0000-000000000000}"/>
          </ac:spMkLst>
        </pc:spChg>
        <pc:spChg chg="mod">
          <ac:chgData name="Bob Brown" userId="de4355ee-7296-4195-ba97-c8dead83c87d" providerId="ADAL" clId="{17331029-3926-4D6D-8AFD-548FF98175A6}" dt="2023-01-08T19:00:08.756" v="5665" actId="20577"/>
          <ac:spMkLst>
            <pc:docMk/>
            <pc:sldMk cId="0" sldId="302"/>
            <ac:spMk id="31747" creationId="{00000000-0000-0000-0000-000000000000}"/>
          </ac:spMkLst>
        </pc:spChg>
        <pc:picChg chg="del">
          <ac:chgData name="Bob Brown" userId="de4355ee-7296-4195-ba97-c8dead83c87d" providerId="ADAL" clId="{17331029-3926-4D6D-8AFD-548FF98175A6}" dt="2023-01-10T11:56:01.135" v="6119"/>
          <ac:picMkLst>
            <pc:docMk/>
            <pc:sldMk cId="0" sldId="302"/>
            <ac:picMk id="2" creationId="{1E308B87-ADBB-9579-4B1A-495F325B4C2D}"/>
          </ac:picMkLst>
        </pc:picChg>
      </pc:sldChg>
      <pc:sldChg chg="modSp del modNotesTx">
        <pc:chgData name="Bob Brown" userId="de4355ee-7296-4195-ba97-c8dead83c87d" providerId="ADAL" clId="{17331029-3926-4D6D-8AFD-548FF98175A6}" dt="2022-12-18T15:20:47.171" v="3777" actId="47"/>
        <pc:sldMkLst>
          <pc:docMk/>
          <pc:sldMk cId="0" sldId="303"/>
        </pc:sldMkLst>
        <pc:spChg chg="mod">
          <ac:chgData name="Bob Brown" userId="de4355ee-7296-4195-ba97-c8dead83c87d" providerId="ADAL" clId="{17331029-3926-4D6D-8AFD-548FF98175A6}" dt="2022-12-15T17:38:47.385" v="90"/>
          <ac:spMkLst>
            <pc:docMk/>
            <pc:sldMk cId="0" sldId="303"/>
            <ac:spMk id="4" creationId="{00000000-0000-0000-0000-000000000000}"/>
          </ac:spMkLst>
        </pc:spChg>
        <pc:spChg chg="mod">
          <ac:chgData name="Bob Brown" userId="de4355ee-7296-4195-ba97-c8dead83c87d" providerId="ADAL" clId="{17331029-3926-4D6D-8AFD-548FF98175A6}" dt="2022-12-15T17:38:47.385" v="90"/>
          <ac:spMkLst>
            <pc:docMk/>
            <pc:sldMk cId="0" sldId="303"/>
            <ac:spMk id="56322" creationId="{00000000-0000-0000-0000-000000000000}"/>
          </ac:spMkLst>
        </pc:spChg>
        <pc:spChg chg="mod">
          <ac:chgData name="Bob Brown" userId="de4355ee-7296-4195-ba97-c8dead83c87d" providerId="ADAL" clId="{17331029-3926-4D6D-8AFD-548FF98175A6}" dt="2022-12-15T17:38:47.385" v="90"/>
          <ac:spMkLst>
            <pc:docMk/>
            <pc:sldMk cId="0" sldId="303"/>
            <ac:spMk id="56323" creationId="{00000000-0000-0000-0000-000000000000}"/>
          </ac:spMkLst>
        </pc:spChg>
      </pc:sldChg>
      <pc:sldChg chg="modSp del mod">
        <pc:chgData name="Bob Brown" userId="de4355ee-7296-4195-ba97-c8dead83c87d" providerId="ADAL" clId="{17331029-3926-4D6D-8AFD-548FF98175A6}" dt="2022-12-18T15:20:48.230" v="3779" actId="47"/>
        <pc:sldMkLst>
          <pc:docMk/>
          <pc:sldMk cId="0" sldId="304"/>
        </pc:sldMkLst>
        <pc:spChg chg="mod">
          <ac:chgData name="Bob Brown" userId="de4355ee-7296-4195-ba97-c8dead83c87d" providerId="ADAL" clId="{17331029-3926-4D6D-8AFD-548FF98175A6}" dt="2022-12-15T17:38:47.385" v="90"/>
          <ac:spMkLst>
            <pc:docMk/>
            <pc:sldMk cId="0" sldId="304"/>
            <ac:spMk id="4" creationId="{00000000-0000-0000-0000-000000000000}"/>
          </ac:spMkLst>
        </pc:spChg>
        <pc:spChg chg="mod">
          <ac:chgData name="Bob Brown" userId="de4355ee-7296-4195-ba97-c8dead83c87d" providerId="ADAL" clId="{17331029-3926-4D6D-8AFD-548FF98175A6}" dt="2022-12-15T17:38:47.385" v="90"/>
          <ac:spMkLst>
            <pc:docMk/>
            <pc:sldMk cId="0" sldId="304"/>
            <ac:spMk id="57346" creationId="{00000000-0000-0000-0000-000000000000}"/>
          </ac:spMkLst>
        </pc:spChg>
        <pc:spChg chg="mod">
          <ac:chgData name="Bob Brown" userId="de4355ee-7296-4195-ba97-c8dead83c87d" providerId="ADAL" clId="{17331029-3926-4D6D-8AFD-548FF98175A6}" dt="2022-12-15T18:33:28.370" v="3131" actId="6549"/>
          <ac:spMkLst>
            <pc:docMk/>
            <pc:sldMk cId="0" sldId="304"/>
            <ac:spMk id="57347" creationId="{00000000-0000-0000-0000-000000000000}"/>
          </ac:spMkLst>
        </pc:spChg>
      </pc:sldChg>
      <pc:sldChg chg="modSp del mod">
        <pc:chgData name="Bob Brown" userId="de4355ee-7296-4195-ba97-c8dead83c87d" providerId="ADAL" clId="{17331029-3926-4D6D-8AFD-548FF98175A6}" dt="2022-12-18T15:20:48.883" v="3780" actId="47"/>
        <pc:sldMkLst>
          <pc:docMk/>
          <pc:sldMk cId="0" sldId="305"/>
        </pc:sldMkLst>
        <pc:spChg chg="mod">
          <ac:chgData name="Bob Brown" userId="de4355ee-7296-4195-ba97-c8dead83c87d" providerId="ADAL" clId="{17331029-3926-4D6D-8AFD-548FF98175A6}" dt="2022-12-15T17:38:47.385" v="90"/>
          <ac:spMkLst>
            <pc:docMk/>
            <pc:sldMk cId="0" sldId="305"/>
            <ac:spMk id="7" creationId="{00000000-0000-0000-0000-000000000000}"/>
          </ac:spMkLst>
        </pc:spChg>
        <pc:spChg chg="mod">
          <ac:chgData name="Bob Brown" userId="de4355ee-7296-4195-ba97-c8dead83c87d" providerId="ADAL" clId="{17331029-3926-4D6D-8AFD-548FF98175A6}" dt="2022-12-15T17:38:47.385" v="90"/>
          <ac:spMkLst>
            <pc:docMk/>
            <pc:sldMk cId="0" sldId="305"/>
            <ac:spMk id="58370" creationId="{00000000-0000-0000-0000-000000000000}"/>
          </ac:spMkLst>
        </pc:spChg>
        <pc:spChg chg="mod">
          <ac:chgData name="Bob Brown" userId="de4355ee-7296-4195-ba97-c8dead83c87d" providerId="ADAL" clId="{17331029-3926-4D6D-8AFD-548FF98175A6}" dt="2022-12-15T17:38:47.385" v="90"/>
          <ac:spMkLst>
            <pc:docMk/>
            <pc:sldMk cId="0" sldId="305"/>
            <ac:spMk id="58371" creationId="{00000000-0000-0000-0000-000000000000}"/>
          </ac:spMkLst>
        </pc:spChg>
        <pc:picChg chg="mod">
          <ac:chgData name="Bob Brown" userId="de4355ee-7296-4195-ba97-c8dead83c87d" providerId="ADAL" clId="{17331029-3926-4D6D-8AFD-548FF98175A6}" dt="2022-12-15T18:34:40.187" v="3435" actId="962"/>
          <ac:picMkLst>
            <pc:docMk/>
            <pc:sldMk cId="0" sldId="305"/>
            <ac:picMk id="58372" creationId="{00000000-0000-0000-0000-000000000000}"/>
          </ac:picMkLst>
        </pc:picChg>
        <pc:picChg chg="mod">
          <ac:chgData name="Bob Brown" userId="de4355ee-7296-4195-ba97-c8dead83c87d" providerId="ADAL" clId="{17331029-3926-4D6D-8AFD-548FF98175A6}" dt="2022-12-15T18:35:14.140" v="3627" actId="962"/>
          <ac:picMkLst>
            <pc:docMk/>
            <pc:sldMk cId="0" sldId="305"/>
            <ac:picMk id="58375" creationId="{00000000-0000-0000-0000-000000000000}"/>
          </ac:picMkLst>
        </pc:picChg>
      </pc:sldChg>
      <pc:sldChg chg="modSp del">
        <pc:chgData name="Bob Brown" userId="de4355ee-7296-4195-ba97-c8dead83c87d" providerId="ADAL" clId="{17331029-3926-4D6D-8AFD-548FF98175A6}" dt="2022-12-18T15:20:49.677" v="3781" actId="47"/>
        <pc:sldMkLst>
          <pc:docMk/>
          <pc:sldMk cId="0" sldId="306"/>
        </pc:sldMkLst>
        <pc:spChg chg="mod">
          <ac:chgData name="Bob Brown" userId="de4355ee-7296-4195-ba97-c8dead83c87d" providerId="ADAL" clId="{17331029-3926-4D6D-8AFD-548FF98175A6}" dt="2022-12-15T17:38:47.385" v="90"/>
          <ac:spMkLst>
            <pc:docMk/>
            <pc:sldMk cId="0" sldId="306"/>
            <ac:spMk id="4" creationId="{00000000-0000-0000-0000-000000000000}"/>
          </ac:spMkLst>
        </pc:spChg>
        <pc:spChg chg="mod">
          <ac:chgData name="Bob Brown" userId="de4355ee-7296-4195-ba97-c8dead83c87d" providerId="ADAL" clId="{17331029-3926-4D6D-8AFD-548FF98175A6}" dt="2022-12-15T17:38:47.385" v="90"/>
          <ac:spMkLst>
            <pc:docMk/>
            <pc:sldMk cId="0" sldId="306"/>
            <ac:spMk id="59394" creationId="{00000000-0000-0000-0000-000000000000}"/>
          </ac:spMkLst>
        </pc:spChg>
        <pc:spChg chg="mod">
          <ac:chgData name="Bob Brown" userId="de4355ee-7296-4195-ba97-c8dead83c87d" providerId="ADAL" clId="{17331029-3926-4D6D-8AFD-548FF98175A6}" dt="2022-12-15T17:38:47.385" v="90"/>
          <ac:spMkLst>
            <pc:docMk/>
            <pc:sldMk cId="0" sldId="306"/>
            <ac:spMk id="59395" creationId="{00000000-0000-0000-0000-000000000000}"/>
          </ac:spMkLst>
        </pc:spChg>
      </pc:sldChg>
      <pc:sldChg chg="delSp modSp mod modTransition modAnim">
        <pc:chgData name="Bob Brown" userId="de4355ee-7296-4195-ba97-c8dead83c87d" providerId="ADAL" clId="{17331029-3926-4D6D-8AFD-548FF98175A6}" dt="2023-01-10T11:56:27.893" v="6122"/>
        <pc:sldMkLst>
          <pc:docMk/>
          <pc:sldMk cId="0" sldId="310"/>
        </pc:sldMkLst>
        <pc:spChg chg="mod">
          <ac:chgData name="Bob Brown" userId="de4355ee-7296-4195-ba97-c8dead83c87d" providerId="ADAL" clId="{17331029-3926-4D6D-8AFD-548FF98175A6}" dt="2023-01-02T15:41:30.235" v="4031" actId="255"/>
          <ac:spMkLst>
            <pc:docMk/>
            <pc:sldMk cId="0" sldId="310"/>
            <ac:spMk id="2" creationId="{00000000-0000-0000-0000-000000000000}"/>
          </ac:spMkLst>
        </pc:spChg>
        <pc:spChg chg="mod">
          <ac:chgData name="Bob Brown" userId="de4355ee-7296-4195-ba97-c8dead83c87d" providerId="ADAL" clId="{17331029-3926-4D6D-8AFD-548FF98175A6}" dt="2022-12-15T17:38:47.385" v="90"/>
          <ac:spMkLst>
            <pc:docMk/>
            <pc:sldMk cId="0" sldId="310"/>
            <ac:spMk id="4" creationId="{00000000-0000-0000-0000-000000000000}"/>
          </ac:spMkLst>
        </pc:spChg>
        <pc:picChg chg="del">
          <ac:chgData name="Bob Brown" userId="de4355ee-7296-4195-ba97-c8dead83c87d" providerId="ADAL" clId="{17331029-3926-4D6D-8AFD-548FF98175A6}" dt="2023-01-10T11:56:01.135" v="6119"/>
          <ac:picMkLst>
            <pc:docMk/>
            <pc:sldMk cId="0" sldId="310"/>
            <ac:picMk id="3" creationId="{21132537-8761-C25D-8488-8067094A51A2}"/>
          </ac:picMkLst>
        </pc:picChg>
      </pc:sldChg>
      <pc:sldChg chg="delSp modSp mod modTransition modAnim">
        <pc:chgData name="Bob Brown" userId="de4355ee-7296-4195-ba97-c8dead83c87d" providerId="ADAL" clId="{17331029-3926-4D6D-8AFD-548FF98175A6}" dt="2023-01-10T11:56:27.893" v="6122"/>
        <pc:sldMkLst>
          <pc:docMk/>
          <pc:sldMk cId="0" sldId="311"/>
        </pc:sldMkLst>
        <pc:spChg chg="mod">
          <ac:chgData name="Bob Brown" userId="de4355ee-7296-4195-ba97-c8dead83c87d" providerId="ADAL" clId="{17331029-3926-4D6D-8AFD-548FF98175A6}" dt="2022-12-15T17:38:47.385" v="90"/>
          <ac:spMkLst>
            <pc:docMk/>
            <pc:sldMk cId="0" sldId="311"/>
            <ac:spMk id="4" creationId="{00000000-0000-0000-0000-000000000000}"/>
          </ac:spMkLst>
        </pc:spChg>
        <pc:spChg chg="mod">
          <ac:chgData name="Bob Brown" userId="de4355ee-7296-4195-ba97-c8dead83c87d" providerId="ADAL" clId="{17331029-3926-4D6D-8AFD-548FF98175A6}" dt="2022-12-15T17:38:47.385" v="90"/>
          <ac:spMkLst>
            <pc:docMk/>
            <pc:sldMk cId="0" sldId="311"/>
            <ac:spMk id="6146" creationId="{00000000-0000-0000-0000-000000000000}"/>
          </ac:spMkLst>
        </pc:spChg>
        <pc:spChg chg="mod">
          <ac:chgData name="Bob Brown" userId="de4355ee-7296-4195-ba97-c8dead83c87d" providerId="ADAL" clId="{17331029-3926-4D6D-8AFD-548FF98175A6}" dt="2022-12-20T21:15:57.270" v="3922" actId="962"/>
          <ac:spMkLst>
            <pc:docMk/>
            <pc:sldMk cId="0" sldId="311"/>
            <ac:spMk id="6147" creationId="{00000000-0000-0000-0000-000000000000}"/>
          </ac:spMkLst>
        </pc:spChg>
        <pc:picChg chg="del">
          <ac:chgData name="Bob Brown" userId="de4355ee-7296-4195-ba97-c8dead83c87d" providerId="ADAL" clId="{17331029-3926-4D6D-8AFD-548FF98175A6}" dt="2023-01-10T11:56:01.135" v="6119"/>
          <ac:picMkLst>
            <pc:docMk/>
            <pc:sldMk cId="0" sldId="311"/>
            <ac:picMk id="3" creationId="{8C787810-53EF-1328-1C8B-A5B096415F69}"/>
          </ac:picMkLst>
        </pc:picChg>
      </pc:sldChg>
      <pc:sldChg chg="delSp modSp modTransition modAnim">
        <pc:chgData name="Bob Brown" userId="de4355ee-7296-4195-ba97-c8dead83c87d" providerId="ADAL" clId="{17331029-3926-4D6D-8AFD-548FF98175A6}" dt="2023-01-10T11:56:27.893" v="6122"/>
        <pc:sldMkLst>
          <pc:docMk/>
          <pc:sldMk cId="0" sldId="313"/>
        </pc:sldMkLst>
        <pc:spChg chg="mod">
          <ac:chgData name="Bob Brown" userId="de4355ee-7296-4195-ba97-c8dead83c87d" providerId="ADAL" clId="{17331029-3926-4D6D-8AFD-548FF98175A6}" dt="2022-12-15T17:38:47.385" v="90"/>
          <ac:spMkLst>
            <pc:docMk/>
            <pc:sldMk cId="0" sldId="313"/>
            <ac:spMk id="4" creationId="{00000000-0000-0000-0000-000000000000}"/>
          </ac:spMkLst>
        </pc:spChg>
        <pc:spChg chg="mod">
          <ac:chgData name="Bob Brown" userId="de4355ee-7296-4195-ba97-c8dead83c87d" providerId="ADAL" clId="{17331029-3926-4D6D-8AFD-548FF98175A6}" dt="2022-12-15T17:38:47.385" v="90"/>
          <ac:spMkLst>
            <pc:docMk/>
            <pc:sldMk cId="0" sldId="313"/>
            <ac:spMk id="8194" creationId="{00000000-0000-0000-0000-000000000000}"/>
          </ac:spMkLst>
        </pc:spChg>
        <pc:spChg chg="mod">
          <ac:chgData name="Bob Brown" userId="de4355ee-7296-4195-ba97-c8dead83c87d" providerId="ADAL" clId="{17331029-3926-4D6D-8AFD-548FF98175A6}" dt="2022-12-15T17:38:47.385" v="90"/>
          <ac:spMkLst>
            <pc:docMk/>
            <pc:sldMk cId="0" sldId="313"/>
            <ac:spMk id="8195" creationId="{00000000-0000-0000-0000-000000000000}"/>
          </ac:spMkLst>
        </pc:spChg>
        <pc:picChg chg="del">
          <ac:chgData name="Bob Brown" userId="de4355ee-7296-4195-ba97-c8dead83c87d" providerId="ADAL" clId="{17331029-3926-4D6D-8AFD-548FF98175A6}" dt="2023-01-10T11:56:01.135" v="6119"/>
          <ac:picMkLst>
            <pc:docMk/>
            <pc:sldMk cId="0" sldId="313"/>
            <ac:picMk id="2" creationId="{6C89B3F1-77D0-02E9-51A1-AE6F521D059D}"/>
          </ac:picMkLst>
        </pc:picChg>
      </pc:sldChg>
      <pc:sldChg chg="delSp modSp mod modTransition modAnim">
        <pc:chgData name="Bob Brown" userId="de4355ee-7296-4195-ba97-c8dead83c87d" providerId="ADAL" clId="{17331029-3926-4D6D-8AFD-548FF98175A6}" dt="2023-01-10T11:56:27.893" v="6122"/>
        <pc:sldMkLst>
          <pc:docMk/>
          <pc:sldMk cId="0" sldId="314"/>
        </pc:sldMkLst>
        <pc:spChg chg="mod">
          <ac:chgData name="Bob Brown" userId="de4355ee-7296-4195-ba97-c8dead83c87d" providerId="ADAL" clId="{17331029-3926-4D6D-8AFD-548FF98175A6}" dt="2022-12-15T17:38:47.385" v="90"/>
          <ac:spMkLst>
            <pc:docMk/>
            <pc:sldMk cId="0" sldId="314"/>
            <ac:spMk id="4" creationId="{00000000-0000-0000-0000-000000000000}"/>
          </ac:spMkLst>
        </pc:spChg>
        <pc:spChg chg="mod">
          <ac:chgData name="Bob Brown" userId="de4355ee-7296-4195-ba97-c8dead83c87d" providerId="ADAL" clId="{17331029-3926-4D6D-8AFD-548FF98175A6}" dt="2022-12-15T17:38:47.385" v="90"/>
          <ac:spMkLst>
            <pc:docMk/>
            <pc:sldMk cId="0" sldId="314"/>
            <ac:spMk id="9218" creationId="{00000000-0000-0000-0000-000000000000}"/>
          </ac:spMkLst>
        </pc:spChg>
        <pc:spChg chg="mod">
          <ac:chgData name="Bob Brown" userId="de4355ee-7296-4195-ba97-c8dead83c87d" providerId="ADAL" clId="{17331029-3926-4D6D-8AFD-548FF98175A6}" dt="2023-01-02T15:41:45.219" v="4032" actId="33524"/>
          <ac:spMkLst>
            <pc:docMk/>
            <pc:sldMk cId="0" sldId="314"/>
            <ac:spMk id="9219" creationId="{00000000-0000-0000-0000-000000000000}"/>
          </ac:spMkLst>
        </pc:spChg>
        <pc:picChg chg="del">
          <ac:chgData name="Bob Brown" userId="de4355ee-7296-4195-ba97-c8dead83c87d" providerId="ADAL" clId="{17331029-3926-4D6D-8AFD-548FF98175A6}" dt="2023-01-10T11:56:01.135" v="6119"/>
          <ac:picMkLst>
            <pc:docMk/>
            <pc:sldMk cId="0" sldId="314"/>
            <ac:picMk id="2" creationId="{2D2A8E74-EB50-F267-F45F-179987C105AA}"/>
          </ac:picMkLst>
        </pc:picChg>
      </pc:sldChg>
      <pc:sldChg chg="delSp modSp modTransition modAnim">
        <pc:chgData name="Bob Brown" userId="de4355ee-7296-4195-ba97-c8dead83c87d" providerId="ADAL" clId="{17331029-3926-4D6D-8AFD-548FF98175A6}" dt="2023-01-10T11:56:27.893" v="6122"/>
        <pc:sldMkLst>
          <pc:docMk/>
          <pc:sldMk cId="0" sldId="315"/>
        </pc:sldMkLst>
        <pc:spChg chg="mod">
          <ac:chgData name="Bob Brown" userId="de4355ee-7296-4195-ba97-c8dead83c87d" providerId="ADAL" clId="{17331029-3926-4D6D-8AFD-548FF98175A6}" dt="2022-12-15T17:38:47.385" v="90"/>
          <ac:spMkLst>
            <pc:docMk/>
            <pc:sldMk cId="0" sldId="315"/>
            <ac:spMk id="4" creationId="{00000000-0000-0000-0000-000000000000}"/>
          </ac:spMkLst>
        </pc:spChg>
        <pc:spChg chg="mod">
          <ac:chgData name="Bob Brown" userId="de4355ee-7296-4195-ba97-c8dead83c87d" providerId="ADAL" clId="{17331029-3926-4D6D-8AFD-548FF98175A6}" dt="2022-12-15T17:38:47.385" v="90"/>
          <ac:spMkLst>
            <pc:docMk/>
            <pc:sldMk cId="0" sldId="315"/>
            <ac:spMk id="10242" creationId="{00000000-0000-0000-0000-000000000000}"/>
          </ac:spMkLst>
        </pc:spChg>
        <pc:picChg chg="del">
          <ac:chgData name="Bob Brown" userId="de4355ee-7296-4195-ba97-c8dead83c87d" providerId="ADAL" clId="{17331029-3926-4D6D-8AFD-548FF98175A6}" dt="2023-01-10T11:56:01.135" v="6119"/>
          <ac:picMkLst>
            <pc:docMk/>
            <pc:sldMk cId="0" sldId="315"/>
            <ac:picMk id="2" creationId="{E8366D3F-1BFD-58C3-91D8-5B9D81251D51}"/>
          </ac:picMkLst>
        </pc:picChg>
      </pc:sldChg>
      <pc:sldChg chg="addSp delSp modSp mod modTransition modAnim">
        <pc:chgData name="Bob Brown" userId="de4355ee-7296-4195-ba97-c8dead83c87d" providerId="ADAL" clId="{17331029-3926-4D6D-8AFD-548FF98175A6}" dt="2023-01-10T11:56:27.893" v="6122"/>
        <pc:sldMkLst>
          <pc:docMk/>
          <pc:sldMk cId="0" sldId="316"/>
        </pc:sldMkLst>
        <pc:spChg chg="mod">
          <ac:chgData name="Bob Brown" userId="de4355ee-7296-4195-ba97-c8dead83c87d" providerId="ADAL" clId="{17331029-3926-4D6D-8AFD-548FF98175A6}" dt="2022-12-15T17:38:47.385" v="90"/>
          <ac:spMkLst>
            <pc:docMk/>
            <pc:sldMk cId="0" sldId="316"/>
            <ac:spMk id="3" creationId="{00000000-0000-0000-0000-000000000000}"/>
          </ac:spMkLst>
        </pc:spChg>
        <pc:spChg chg="mod">
          <ac:chgData name="Bob Brown" userId="de4355ee-7296-4195-ba97-c8dead83c87d" providerId="ADAL" clId="{17331029-3926-4D6D-8AFD-548FF98175A6}" dt="2022-12-15T17:38:47.385" v="90"/>
          <ac:spMkLst>
            <pc:docMk/>
            <pc:sldMk cId="0" sldId="316"/>
            <ac:spMk id="23554" creationId="{00000000-0000-0000-0000-000000000000}"/>
          </ac:spMkLst>
        </pc:spChg>
        <pc:picChg chg="del">
          <ac:chgData name="Bob Brown" userId="de4355ee-7296-4195-ba97-c8dead83c87d" providerId="ADAL" clId="{17331029-3926-4D6D-8AFD-548FF98175A6}" dt="2023-01-10T11:56:01.135" v="6119"/>
          <ac:picMkLst>
            <pc:docMk/>
            <pc:sldMk cId="0" sldId="316"/>
            <ac:picMk id="2" creationId="{CFB8359C-8EEC-51C2-5FBE-F822218ADF26}"/>
          </ac:picMkLst>
        </pc:picChg>
        <pc:picChg chg="add mod">
          <ac:chgData name="Bob Brown" userId="de4355ee-7296-4195-ba97-c8dead83c87d" providerId="ADAL" clId="{17331029-3926-4D6D-8AFD-548FF98175A6}" dt="2022-12-17T20:47:24.585" v="3758" actId="962"/>
          <ac:picMkLst>
            <pc:docMk/>
            <pc:sldMk cId="0" sldId="316"/>
            <ac:picMk id="4" creationId="{1DFBB950-7A44-8566-DDF8-63169076E25E}"/>
          </ac:picMkLst>
        </pc:picChg>
        <pc:picChg chg="del">
          <ac:chgData name="Bob Brown" userId="de4355ee-7296-4195-ba97-c8dead83c87d" providerId="ADAL" clId="{17331029-3926-4D6D-8AFD-548FF98175A6}" dt="2022-12-15T17:35:59.687" v="81" actId="478"/>
          <ac:picMkLst>
            <pc:docMk/>
            <pc:sldMk cId="0" sldId="316"/>
            <ac:picMk id="1026" creationId="{00000000-0000-0000-0000-000000000000}"/>
          </ac:picMkLst>
        </pc:picChg>
      </pc:sldChg>
      <pc:sldChg chg="addSp delSp modSp mod modTransition modAnim modNotesTx">
        <pc:chgData name="Bob Brown" userId="de4355ee-7296-4195-ba97-c8dead83c87d" providerId="ADAL" clId="{17331029-3926-4D6D-8AFD-548FF98175A6}" dt="2023-01-13T21:36:34.351" v="6784" actId="962"/>
        <pc:sldMkLst>
          <pc:docMk/>
          <pc:sldMk cId="0" sldId="317"/>
        </pc:sldMkLst>
        <pc:spChg chg="mod">
          <ac:chgData name="Bob Brown" userId="de4355ee-7296-4195-ba97-c8dead83c87d" providerId="ADAL" clId="{17331029-3926-4D6D-8AFD-548FF98175A6}" dt="2022-12-15T17:38:47.385" v="90"/>
          <ac:spMkLst>
            <pc:docMk/>
            <pc:sldMk cId="0" sldId="317"/>
            <ac:spMk id="11" creationId="{00000000-0000-0000-0000-000000000000}"/>
          </ac:spMkLst>
        </pc:spChg>
        <pc:spChg chg="mod">
          <ac:chgData name="Bob Brown" userId="de4355ee-7296-4195-ba97-c8dead83c87d" providerId="ADAL" clId="{17331029-3926-4D6D-8AFD-548FF98175A6}" dt="2022-12-15T17:38:47.516" v="94" actId="27636"/>
          <ac:spMkLst>
            <pc:docMk/>
            <pc:sldMk cId="0" sldId="317"/>
            <ac:spMk id="34818" creationId="{00000000-0000-0000-0000-000000000000}"/>
          </ac:spMkLst>
        </pc:spChg>
        <pc:picChg chg="del">
          <ac:chgData name="Bob Brown" userId="de4355ee-7296-4195-ba97-c8dead83c87d" providerId="ADAL" clId="{17331029-3926-4D6D-8AFD-548FF98175A6}" dt="2023-01-10T11:56:01.135" v="6119"/>
          <ac:picMkLst>
            <pc:docMk/>
            <pc:sldMk cId="0" sldId="317"/>
            <ac:picMk id="2" creationId="{DAF84526-2470-731E-75E3-E969F83D77BF}"/>
          </ac:picMkLst>
        </pc:picChg>
        <pc:picChg chg="add mod">
          <ac:chgData name="Bob Brown" userId="de4355ee-7296-4195-ba97-c8dead83c87d" providerId="ADAL" clId="{17331029-3926-4D6D-8AFD-548FF98175A6}" dt="2023-01-13T21:36:34.351" v="6784" actId="962"/>
          <ac:picMkLst>
            <pc:docMk/>
            <pc:sldMk cId="0" sldId="317"/>
            <ac:picMk id="3" creationId="{C30D0A1F-1556-2BB6-6259-5230EC4274BD}"/>
          </ac:picMkLst>
        </pc:picChg>
        <pc:picChg chg="mod">
          <ac:chgData name="Bob Brown" userId="de4355ee-7296-4195-ba97-c8dead83c87d" providerId="ADAL" clId="{17331029-3926-4D6D-8AFD-548FF98175A6}" dt="2022-12-15T18:04:18.104" v="1389" actId="962"/>
          <ac:picMkLst>
            <pc:docMk/>
            <pc:sldMk cId="0" sldId="317"/>
            <ac:picMk id="34819" creationId="{00000000-0000-0000-0000-000000000000}"/>
          </ac:picMkLst>
        </pc:picChg>
        <pc:picChg chg="del mod">
          <ac:chgData name="Bob Brown" userId="de4355ee-7296-4195-ba97-c8dead83c87d" providerId="ADAL" clId="{17331029-3926-4D6D-8AFD-548FF98175A6}" dt="2023-01-06T19:08:30.747" v="4822" actId="478"/>
          <ac:picMkLst>
            <pc:docMk/>
            <pc:sldMk cId="0" sldId="317"/>
            <ac:picMk id="34820" creationId="{00000000-0000-0000-0000-000000000000}"/>
          </ac:picMkLst>
        </pc:picChg>
      </pc:sldChg>
      <pc:sldChg chg="modSp modTransition">
        <pc:chgData name="Bob Brown" userId="de4355ee-7296-4195-ba97-c8dead83c87d" providerId="ADAL" clId="{17331029-3926-4D6D-8AFD-548FF98175A6}" dt="2023-01-10T11:56:27.893" v="6122"/>
        <pc:sldMkLst>
          <pc:docMk/>
          <pc:sldMk cId="0" sldId="319"/>
        </pc:sldMkLst>
        <pc:spChg chg="mod">
          <ac:chgData name="Bob Brown" userId="de4355ee-7296-4195-ba97-c8dead83c87d" providerId="ADAL" clId="{17331029-3926-4D6D-8AFD-548FF98175A6}" dt="2022-12-15T17:38:47.385" v="90"/>
          <ac:spMkLst>
            <pc:docMk/>
            <pc:sldMk cId="0" sldId="319"/>
            <ac:spMk id="4" creationId="{00000000-0000-0000-0000-000000000000}"/>
          </ac:spMkLst>
        </pc:spChg>
        <pc:spChg chg="mod">
          <ac:chgData name="Bob Brown" userId="de4355ee-7296-4195-ba97-c8dead83c87d" providerId="ADAL" clId="{17331029-3926-4D6D-8AFD-548FF98175A6}" dt="2022-12-15T17:38:47.385" v="90"/>
          <ac:spMkLst>
            <pc:docMk/>
            <pc:sldMk cId="0" sldId="319"/>
            <ac:spMk id="60418" creationId="{00000000-0000-0000-0000-000000000000}"/>
          </ac:spMkLst>
        </pc:spChg>
      </pc:sldChg>
      <pc:sldChg chg="delSp modSp mod modTransition modAnim">
        <pc:chgData name="Bob Brown" userId="de4355ee-7296-4195-ba97-c8dead83c87d" providerId="ADAL" clId="{17331029-3926-4D6D-8AFD-548FF98175A6}" dt="2023-01-10T11:56:27.893" v="6122"/>
        <pc:sldMkLst>
          <pc:docMk/>
          <pc:sldMk cId="0" sldId="320"/>
        </pc:sldMkLst>
        <pc:spChg chg="mod">
          <ac:chgData name="Bob Brown" userId="de4355ee-7296-4195-ba97-c8dead83c87d" providerId="ADAL" clId="{17331029-3926-4D6D-8AFD-548FF98175A6}" dt="2022-12-15T17:38:47.385" v="90"/>
          <ac:spMkLst>
            <pc:docMk/>
            <pc:sldMk cId="0" sldId="320"/>
            <ac:spMk id="4" creationId="{00000000-0000-0000-0000-000000000000}"/>
          </ac:spMkLst>
        </pc:spChg>
        <pc:spChg chg="mod">
          <ac:chgData name="Bob Brown" userId="de4355ee-7296-4195-ba97-c8dead83c87d" providerId="ADAL" clId="{17331029-3926-4D6D-8AFD-548FF98175A6}" dt="2022-12-17T20:42:33.198" v="3640" actId="27636"/>
          <ac:spMkLst>
            <pc:docMk/>
            <pc:sldMk cId="0" sldId="320"/>
            <ac:spMk id="22530" creationId="{00000000-0000-0000-0000-000000000000}"/>
          </ac:spMkLst>
        </pc:spChg>
        <pc:spChg chg="mod">
          <ac:chgData name="Bob Brown" userId="de4355ee-7296-4195-ba97-c8dead83c87d" providerId="ADAL" clId="{17331029-3926-4D6D-8AFD-548FF98175A6}" dt="2022-12-17T20:42:41.617" v="3646" actId="20577"/>
          <ac:spMkLst>
            <pc:docMk/>
            <pc:sldMk cId="0" sldId="320"/>
            <ac:spMk id="22531" creationId="{00000000-0000-0000-0000-000000000000}"/>
          </ac:spMkLst>
        </pc:spChg>
        <pc:picChg chg="del">
          <ac:chgData name="Bob Brown" userId="de4355ee-7296-4195-ba97-c8dead83c87d" providerId="ADAL" clId="{17331029-3926-4D6D-8AFD-548FF98175A6}" dt="2023-01-10T11:56:01.135" v="6119"/>
          <ac:picMkLst>
            <pc:docMk/>
            <pc:sldMk cId="0" sldId="320"/>
            <ac:picMk id="2" creationId="{DCF58396-A074-711C-C12E-12799E1946F7}"/>
          </ac:picMkLst>
        </pc:picChg>
      </pc:sldChg>
      <pc:sldChg chg="delSp modSp mod modTransition modAnim">
        <pc:chgData name="Bob Brown" userId="de4355ee-7296-4195-ba97-c8dead83c87d" providerId="ADAL" clId="{17331029-3926-4D6D-8AFD-548FF98175A6}" dt="2023-01-10T11:56:27.893" v="6122"/>
        <pc:sldMkLst>
          <pc:docMk/>
          <pc:sldMk cId="0" sldId="381"/>
        </pc:sldMkLst>
        <pc:spChg chg="mod">
          <ac:chgData name="Bob Brown" userId="de4355ee-7296-4195-ba97-c8dead83c87d" providerId="ADAL" clId="{17331029-3926-4D6D-8AFD-548FF98175A6}" dt="2022-12-15T17:38:47.385" v="90"/>
          <ac:spMkLst>
            <pc:docMk/>
            <pc:sldMk cId="0" sldId="381"/>
            <ac:spMk id="4" creationId="{00000000-0000-0000-0000-000000000000}"/>
          </ac:spMkLst>
        </pc:spChg>
        <pc:spChg chg="mod">
          <ac:chgData name="Bob Brown" userId="de4355ee-7296-4195-ba97-c8dead83c87d" providerId="ADAL" clId="{17331029-3926-4D6D-8AFD-548FF98175A6}" dt="2022-12-15T17:38:47.385" v="90"/>
          <ac:spMkLst>
            <pc:docMk/>
            <pc:sldMk cId="0" sldId="381"/>
            <ac:spMk id="11266" creationId="{00000000-0000-0000-0000-000000000000}"/>
          </ac:spMkLst>
        </pc:spChg>
        <pc:spChg chg="mod">
          <ac:chgData name="Bob Brown" userId="de4355ee-7296-4195-ba97-c8dead83c87d" providerId="ADAL" clId="{17331029-3926-4D6D-8AFD-548FF98175A6}" dt="2023-01-06T18:33:36.661" v="4763" actId="20577"/>
          <ac:spMkLst>
            <pc:docMk/>
            <pc:sldMk cId="0" sldId="381"/>
            <ac:spMk id="11267" creationId="{00000000-0000-0000-0000-000000000000}"/>
          </ac:spMkLst>
        </pc:spChg>
        <pc:picChg chg="del">
          <ac:chgData name="Bob Brown" userId="de4355ee-7296-4195-ba97-c8dead83c87d" providerId="ADAL" clId="{17331029-3926-4D6D-8AFD-548FF98175A6}" dt="2023-01-10T11:56:01.135" v="6119"/>
          <ac:picMkLst>
            <pc:docMk/>
            <pc:sldMk cId="0" sldId="381"/>
            <ac:picMk id="2" creationId="{8AFB75B3-709F-87B8-2E87-71069ADD226C}"/>
          </ac:picMkLst>
        </pc:picChg>
      </pc:sldChg>
      <pc:sldChg chg="delSp modSp modTransition modAnim">
        <pc:chgData name="Bob Brown" userId="de4355ee-7296-4195-ba97-c8dead83c87d" providerId="ADAL" clId="{17331029-3926-4D6D-8AFD-548FF98175A6}" dt="2023-01-10T11:56:27.893" v="6122"/>
        <pc:sldMkLst>
          <pc:docMk/>
          <pc:sldMk cId="0" sldId="383"/>
        </pc:sldMkLst>
        <pc:spChg chg="mod">
          <ac:chgData name="Bob Brown" userId="de4355ee-7296-4195-ba97-c8dead83c87d" providerId="ADAL" clId="{17331029-3926-4D6D-8AFD-548FF98175A6}" dt="2022-12-15T17:38:47.385" v="90"/>
          <ac:spMkLst>
            <pc:docMk/>
            <pc:sldMk cId="0" sldId="383"/>
            <ac:spMk id="4" creationId="{00000000-0000-0000-0000-000000000000}"/>
          </ac:spMkLst>
        </pc:spChg>
        <pc:spChg chg="mod">
          <ac:chgData name="Bob Brown" userId="de4355ee-7296-4195-ba97-c8dead83c87d" providerId="ADAL" clId="{17331029-3926-4D6D-8AFD-548FF98175A6}" dt="2022-12-15T17:38:47.385" v="90"/>
          <ac:spMkLst>
            <pc:docMk/>
            <pc:sldMk cId="0" sldId="383"/>
            <ac:spMk id="14338" creationId="{00000000-0000-0000-0000-000000000000}"/>
          </ac:spMkLst>
        </pc:spChg>
        <pc:spChg chg="mod">
          <ac:chgData name="Bob Brown" userId="de4355ee-7296-4195-ba97-c8dead83c87d" providerId="ADAL" clId="{17331029-3926-4D6D-8AFD-548FF98175A6}" dt="2022-12-15T17:38:47.385" v="90"/>
          <ac:spMkLst>
            <pc:docMk/>
            <pc:sldMk cId="0" sldId="383"/>
            <ac:spMk id="14339" creationId="{00000000-0000-0000-0000-000000000000}"/>
          </ac:spMkLst>
        </pc:spChg>
        <pc:picChg chg="del">
          <ac:chgData name="Bob Brown" userId="de4355ee-7296-4195-ba97-c8dead83c87d" providerId="ADAL" clId="{17331029-3926-4D6D-8AFD-548FF98175A6}" dt="2023-01-10T11:56:01.135" v="6119"/>
          <ac:picMkLst>
            <pc:docMk/>
            <pc:sldMk cId="0" sldId="383"/>
            <ac:picMk id="2" creationId="{47E027D2-20FA-DC19-B213-5A65A011B401}"/>
          </ac:picMkLst>
        </pc:picChg>
      </pc:sldChg>
      <pc:sldChg chg="delSp modSp mod modTransition modAnim">
        <pc:chgData name="Bob Brown" userId="de4355ee-7296-4195-ba97-c8dead83c87d" providerId="ADAL" clId="{17331029-3926-4D6D-8AFD-548FF98175A6}" dt="2023-01-10T11:56:27.893" v="6122"/>
        <pc:sldMkLst>
          <pc:docMk/>
          <pc:sldMk cId="0" sldId="392"/>
        </pc:sldMkLst>
        <pc:spChg chg="mod">
          <ac:chgData name="Bob Brown" userId="de4355ee-7296-4195-ba97-c8dead83c87d" providerId="ADAL" clId="{17331029-3926-4D6D-8AFD-548FF98175A6}" dt="2022-12-15T17:38:47.385" v="90"/>
          <ac:spMkLst>
            <pc:docMk/>
            <pc:sldMk cId="0" sldId="392"/>
            <ac:spMk id="2" creationId="{00000000-0000-0000-0000-000000000000}"/>
          </ac:spMkLst>
        </pc:spChg>
        <pc:spChg chg="mod">
          <ac:chgData name="Bob Brown" userId="de4355ee-7296-4195-ba97-c8dead83c87d" providerId="ADAL" clId="{17331029-3926-4D6D-8AFD-548FF98175A6}" dt="2022-12-15T17:53:35.016" v="136" actId="20577"/>
          <ac:spMkLst>
            <pc:docMk/>
            <pc:sldMk cId="0" sldId="392"/>
            <ac:spMk id="3" creationId="{00000000-0000-0000-0000-000000000000}"/>
          </ac:spMkLst>
        </pc:spChg>
        <pc:spChg chg="mod">
          <ac:chgData name="Bob Brown" userId="de4355ee-7296-4195-ba97-c8dead83c87d" providerId="ADAL" clId="{17331029-3926-4D6D-8AFD-548FF98175A6}" dt="2022-12-15T17:38:47.385" v="90"/>
          <ac:spMkLst>
            <pc:docMk/>
            <pc:sldMk cId="0" sldId="392"/>
            <ac:spMk id="4" creationId="{00000000-0000-0000-0000-000000000000}"/>
          </ac:spMkLst>
        </pc:spChg>
        <pc:picChg chg="del">
          <ac:chgData name="Bob Brown" userId="de4355ee-7296-4195-ba97-c8dead83c87d" providerId="ADAL" clId="{17331029-3926-4D6D-8AFD-548FF98175A6}" dt="2023-01-10T11:56:01.135" v="6119"/>
          <ac:picMkLst>
            <pc:docMk/>
            <pc:sldMk cId="0" sldId="392"/>
            <ac:picMk id="5" creationId="{4BAC5E5A-B2BB-7B82-576B-A490B1B1DE8E}"/>
          </ac:picMkLst>
        </pc:picChg>
      </pc:sldChg>
      <pc:sldChg chg="delSp modSp modTransition modAnim">
        <pc:chgData name="Bob Brown" userId="de4355ee-7296-4195-ba97-c8dead83c87d" providerId="ADAL" clId="{17331029-3926-4D6D-8AFD-548FF98175A6}" dt="2023-01-10T11:56:27.893" v="6122"/>
        <pc:sldMkLst>
          <pc:docMk/>
          <pc:sldMk cId="0" sldId="394"/>
        </pc:sldMkLst>
        <pc:spChg chg="mod">
          <ac:chgData name="Bob Brown" userId="de4355ee-7296-4195-ba97-c8dead83c87d" providerId="ADAL" clId="{17331029-3926-4D6D-8AFD-548FF98175A6}" dt="2022-12-15T17:38:47.385" v="90"/>
          <ac:spMkLst>
            <pc:docMk/>
            <pc:sldMk cId="0" sldId="394"/>
            <ac:spMk id="2" creationId="{00000000-0000-0000-0000-000000000000}"/>
          </ac:spMkLst>
        </pc:spChg>
        <pc:spChg chg="mod">
          <ac:chgData name="Bob Brown" userId="de4355ee-7296-4195-ba97-c8dead83c87d" providerId="ADAL" clId="{17331029-3926-4D6D-8AFD-548FF98175A6}" dt="2022-12-15T17:38:47.385" v="90"/>
          <ac:spMkLst>
            <pc:docMk/>
            <pc:sldMk cId="0" sldId="394"/>
            <ac:spMk id="3" creationId="{00000000-0000-0000-0000-000000000000}"/>
          </ac:spMkLst>
        </pc:spChg>
        <pc:spChg chg="mod">
          <ac:chgData name="Bob Brown" userId="de4355ee-7296-4195-ba97-c8dead83c87d" providerId="ADAL" clId="{17331029-3926-4D6D-8AFD-548FF98175A6}" dt="2022-12-15T17:38:47.385" v="90"/>
          <ac:spMkLst>
            <pc:docMk/>
            <pc:sldMk cId="0" sldId="394"/>
            <ac:spMk id="4" creationId="{00000000-0000-0000-0000-000000000000}"/>
          </ac:spMkLst>
        </pc:spChg>
        <pc:picChg chg="del">
          <ac:chgData name="Bob Brown" userId="de4355ee-7296-4195-ba97-c8dead83c87d" providerId="ADAL" clId="{17331029-3926-4D6D-8AFD-548FF98175A6}" dt="2023-01-10T11:56:01.135" v="6119"/>
          <ac:picMkLst>
            <pc:docMk/>
            <pc:sldMk cId="0" sldId="394"/>
            <ac:picMk id="5" creationId="{32EF6298-D94D-6B16-4310-E56BFE91B8C6}"/>
          </ac:picMkLst>
        </pc:picChg>
      </pc:sldChg>
      <pc:sldChg chg="delSp modSp modTransition modAnim">
        <pc:chgData name="Bob Brown" userId="de4355ee-7296-4195-ba97-c8dead83c87d" providerId="ADAL" clId="{17331029-3926-4D6D-8AFD-548FF98175A6}" dt="2023-01-10T11:56:27.893" v="6122"/>
        <pc:sldMkLst>
          <pc:docMk/>
          <pc:sldMk cId="0" sldId="395"/>
        </pc:sldMkLst>
        <pc:spChg chg="mod">
          <ac:chgData name="Bob Brown" userId="de4355ee-7296-4195-ba97-c8dead83c87d" providerId="ADAL" clId="{17331029-3926-4D6D-8AFD-548FF98175A6}" dt="2022-12-15T17:38:47.385" v="90"/>
          <ac:spMkLst>
            <pc:docMk/>
            <pc:sldMk cId="0" sldId="395"/>
            <ac:spMk id="4" creationId="{00000000-0000-0000-0000-000000000000}"/>
          </ac:spMkLst>
        </pc:spChg>
        <pc:spChg chg="mod">
          <ac:chgData name="Bob Brown" userId="de4355ee-7296-4195-ba97-c8dead83c87d" providerId="ADAL" clId="{17331029-3926-4D6D-8AFD-548FF98175A6}" dt="2022-12-15T17:38:47.385" v="90"/>
          <ac:spMkLst>
            <pc:docMk/>
            <pc:sldMk cId="0" sldId="395"/>
            <ac:spMk id="15362" creationId="{00000000-0000-0000-0000-000000000000}"/>
          </ac:spMkLst>
        </pc:spChg>
        <pc:picChg chg="del">
          <ac:chgData name="Bob Brown" userId="de4355ee-7296-4195-ba97-c8dead83c87d" providerId="ADAL" clId="{17331029-3926-4D6D-8AFD-548FF98175A6}" dt="2023-01-10T11:56:01.135" v="6119"/>
          <ac:picMkLst>
            <pc:docMk/>
            <pc:sldMk cId="0" sldId="395"/>
            <ac:picMk id="2" creationId="{CD4A741A-3B48-2250-E0C0-24C2F7EF6004}"/>
          </ac:picMkLst>
        </pc:picChg>
      </pc:sldChg>
      <pc:sldChg chg="delSp modSp mod modTransition modAnim">
        <pc:chgData name="Bob Brown" userId="de4355ee-7296-4195-ba97-c8dead83c87d" providerId="ADAL" clId="{17331029-3926-4D6D-8AFD-548FF98175A6}" dt="2023-01-10T11:56:27.893" v="6122"/>
        <pc:sldMkLst>
          <pc:docMk/>
          <pc:sldMk cId="0" sldId="396"/>
        </pc:sldMkLst>
        <pc:spChg chg="mod">
          <ac:chgData name="Bob Brown" userId="de4355ee-7296-4195-ba97-c8dead83c87d" providerId="ADAL" clId="{17331029-3926-4D6D-8AFD-548FF98175A6}" dt="2022-12-15T17:38:47.385" v="90"/>
          <ac:spMkLst>
            <pc:docMk/>
            <pc:sldMk cId="0" sldId="396"/>
            <ac:spMk id="2" creationId="{00000000-0000-0000-0000-000000000000}"/>
          </ac:spMkLst>
        </pc:spChg>
        <pc:spChg chg="mod">
          <ac:chgData name="Bob Brown" userId="de4355ee-7296-4195-ba97-c8dead83c87d" providerId="ADAL" clId="{17331029-3926-4D6D-8AFD-548FF98175A6}" dt="2022-12-15T17:54:53.772" v="175" actId="114"/>
          <ac:spMkLst>
            <pc:docMk/>
            <pc:sldMk cId="0" sldId="396"/>
            <ac:spMk id="3" creationId="{00000000-0000-0000-0000-000000000000}"/>
          </ac:spMkLst>
        </pc:spChg>
        <pc:spChg chg="mod">
          <ac:chgData name="Bob Brown" userId="de4355ee-7296-4195-ba97-c8dead83c87d" providerId="ADAL" clId="{17331029-3926-4D6D-8AFD-548FF98175A6}" dt="2022-12-15T17:38:47.385" v="90"/>
          <ac:spMkLst>
            <pc:docMk/>
            <pc:sldMk cId="0" sldId="396"/>
            <ac:spMk id="4" creationId="{00000000-0000-0000-0000-000000000000}"/>
          </ac:spMkLst>
        </pc:spChg>
        <pc:picChg chg="del">
          <ac:chgData name="Bob Brown" userId="de4355ee-7296-4195-ba97-c8dead83c87d" providerId="ADAL" clId="{17331029-3926-4D6D-8AFD-548FF98175A6}" dt="2023-01-10T11:56:01.135" v="6119"/>
          <ac:picMkLst>
            <pc:docMk/>
            <pc:sldMk cId="0" sldId="396"/>
            <ac:picMk id="5" creationId="{4F5355A5-863D-6E96-6A05-B4C246FAFFEB}"/>
          </ac:picMkLst>
        </pc:picChg>
      </pc:sldChg>
      <pc:sldChg chg="del">
        <pc:chgData name="Bob Brown" userId="de4355ee-7296-4195-ba97-c8dead83c87d" providerId="ADAL" clId="{17331029-3926-4D6D-8AFD-548FF98175A6}" dt="2022-12-15T17:30:00.655" v="79" actId="47"/>
        <pc:sldMkLst>
          <pc:docMk/>
          <pc:sldMk cId="0" sldId="397"/>
        </pc:sldMkLst>
      </pc:sldChg>
      <pc:sldChg chg="delSp modSp modTransition modAnim">
        <pc:chgData name="Bob Brown" userId="de4355ee-7296-4195-ba97-c8dead83c87d" providerId="ADAL" clId="{17331029-3926-4D6D-8AFD-548FF98175A6}" dt="2023-01-10T11:56:27.893" v="6122"/>
        <pc:sldMkLst>
          <pc:docMk/>
          <pc:sldMk cId="0" sldId="398"/>
        </pc:sldMkLst>
        <pc:spChg chg="mod">
          <ac:chgData name="Bob Brown" userId="de4355ee-7296-4195-ba97-c8dead83c87d" providerId="ADAL" clId="{17331029-3926-4D6D-8AFD-548FF98175A6}" dt="2022-12-15T17:38:47.385" v="90"/>
          <ac:spMkLst>
            <pc:docMk/>
            <pc:sldMk cId="0" sldId="398"/>
            <ac:spMk id="4" creationId="{00000000-0000-0000-0000-000000000000}"/>
          </ac:spMkLst>
        </pc:spChg>
        <pc:spChg chg="mod">
          <ac:chgData name="Bob Brown" userId="de4355ee-7296-4195-ba97-c8dead83c87d" providerId="ADAL" clId="{17331029-3926-4D6D-8AFD-548FF98175A6}" dt="2022-12-15T17:38:47.385" v="90"/>
          <ac:spMkLst>
            <pc:docMk/>
            <pc:sldMk cId="0" sldId="398"/>
            <ac:spMk id="17410" creationId="{00000000-0000-0000-0000-000000000000}"/>
          </ac:spMkLst>
        </pc:spChg>
        <pc:spChg chg="mod">
          <ac:chgData name="Bob Brown" userId="de4355ee-7296-4195-ba97-c8dead83c87d" providerId="ADAL" clId="{17331029-3926-4D6D-8AFD-548FF98175A6}" dt="2022-12-15T17:38:47.385" v="90"/>
          <ac:spMkLst>
            <pc:docMk/>
            <pc:sldMk cId="0" sldId="398"/>
            <ac:spMk id="311299" creationId="{00000000-0000-0000-0000-000000000000}"/>
          </ac:spMkLst>
        </pc:spChg>
        <pc:picChg chg="del">
          <ac:chgData name="Bob Brown" userId="de4355ee-7296-4195-ba97-c8dead83c87d" providerId="ADAL" clId="{17331029-3926-4D6D-8AFD-548FF98175A6}" dt="2023-01-10T11:56:01.135" v="6119"/>
          <ac:picMkLst>
            <pc:docMk/>
            <pc:sldMk cId="0" sldId="398"/>
            <ac:picMk id="2" creationId="{FA9CD6FF-5EFB-2C0F-1D46-9B1233CB856C}"/>
          </ac:picMkLst>
        </pc:picChg>
      </pc:sldChg>
      <pc:sldChg chg="modSp del">
        <pc:chgData name="Bob Brown" userId="de4355ee-7296-4195-ba97-c8dead83c87d" providerId="ADAL" clId="{17331029-3926-4D6D-8AFD-548FF98175A6}" dt="2022-12-15T18:10:49.189" v="1604" actId="47"/>
        <pc:sldMkLst>
          <pc:docMk/>
          <pc:sldMk cId="0" sldId="404"/>
        </pc:sldMkLst>
        <pc:spChg chg="mod">
          <ac:chgData name="Bob Brown" userId="de4355ee-7296-4195-ba97-c8dead83c87d" providerId="ADAL" clId="{17331029-3926-4D6D-8AFD-548FF98175A6}" dt="2022-12-15T17:38:47.385" v="90"/>
          <ac:spMkLst>
            <pc:docMk/>
            <pc:sldMk cId="0" sldId="404"/>
            <ac:spMk id="4" creationId="{00000000-0000-0000-0000-000000000000}"/>
          </ac:spMkLst>
        </pc:spChg>
        <pc:spChg chg="mod">
          <ac:chgData name="Bob Brown" userId="de4355ee-7296-4195-ba97-c8dead83c87d" providerId="ADAL" clId="{17331029-3926-4D6D-8AFD-548FF98175A6}" dt="2022-12-15T17:38:47.385" v="90"/>
          <ac:spMkLst>
            <pc:docMk/>
            <pc:sldMk cId="0" sldId="404"/>
            <ac:spMk id="47106" creationId="{00000000-0000-0000-0000-000000000000}"/>
          </ac:spMkLst>
        </pc:spChg>
      </pc:sldChg>
      <pc:sldChg chg="modSp del">
        <pc:chgData name="Bob Brown" userId="de4355ee-7296-4195-ba97-c8dead83c87d" providerId="ADAL" clId="{17331029-3926-4D6D-8AFD-548FF98175A6}" dt="2022-12-15T18:10:49.189" v="1604" actId="47"/>
        <pc:sldMkLst>
          <pc:docMk/>
          <pc:sldMk cId="694217956" sldId="405"/>
        </pc:sldMkLst>
        <pc:spChg chg="mod">
          <ac:chgData name="Bob Brown" userId="de4355ee-7296-4195-ba97-c8dead83c87d" providerId="ADAL" clId="{17331029-3926-4D6D-8AFD-548FF98175A6}" dt="2022-12-15T17:38:47.385" v="90"/>
          <ac:spMkLst>
            <pc:docMk/>
            <pc:sldMk cId="694217956" sldId="405"/>
            <ac:spMk id="4" creationId="{00000000-0000-0000-0000-000000000000}"/>
          </ac:spMkLst>
        </pc:spChg>
        <pc:spChg chg="mod">
          <ac:chgData name="Bob Brown" userId="de4355ee-7296-4195-ba97-c8dead83c87d" providerId="ADAL" clId="{17331029-3926-4D6D-8AFD-548FF98175A6}" dt="2022-12-15T17:38:47.385" v="90"/>
          <ac:spMkLst>
            <pc:docMk/>
            <pc:sldMk cId="694217956" sldId="405"/>
            <ac:spMk id="43010" creationId="{00000000-0000-0000-0000-000000000000}"/>
          </ac:spMkLst>
        </pc:spChg>
        <pc:spChg chg="mod">
          <ac:chgData name="Bob Brown" userId="de4355ee-7296-4195-ba97-c8dead83c87d" providerId="ADAL" clId="{17331029-3926-4D6D-8AFD-548FF98175A6}" dt="2022-12-15T17:38:47.385" v="90"/>
          <ac:spMkLst>
            <pc:docMk/>
            <pc:sldMk cId="694217956" sldId="405"/>
            <ac:spMk id="43011" creationId="{00000000-0000-0000-0000-000000000000}"/>
          </ac:spMkLst>
        </pc:spChg>
      </pc:sldChg>
      <pc:sldChg chg="delSp modSp modTransition modAnim">
        <pc:chgData name="Bob Brown" userId="de4355ee-7296-4195-ba97-c8dead83c87d" providerId="ADAL" clId="{17331029-3926-4D6D-8AFD-548FF98175A6}" dt="2023-01-10T11:56:27.893" v="6122"/>
        <pc:sldMkLst>
          <pc:docMk/>
          <pc:sldMk cId="319005855" sldId="407"/>
        </pc:sldMkLst>
        <pc:spChg chg="mod">
          <ac:chgData name="Bob Brown" userId="de4355ee-7296-4195-ba97-c8dead83c87d" providerId="ADAL" clId="{17331029-3926-4D6D-8AFD-548FF98175A6}" dt="2022-12-15T17:38:47.385" v="90"/>
          <ac:spMkLst>
            <pc:docMk/>
            <pc:sldMk cId="319005855" sldId="407"/>
            <ac:spMk id="2" creationId="{00000000-0000-0000-0000-000000000000}"/>
          </ac:spMkLst>
        </pc:spChg>
        <pc:spChg chg="mod">
          <ac:chgData name="Bob Brown" userId="de4355ee-7296-4195-ba97-c8dead83c87d" providerId="ADAL" clId="{17331029-3926-4D6D-8AFD-548FF98175A6}" dt="2022-12-15T17:38:47.385" v="90"/>
          <ac:spMkLst>
            <pc:docMk/>
            <pc:sldMk cId="319005855" sldId="407"/>
            <ac:spMk id="3" creationId="{00000000-0000-0000-0000-000000000000}"/>
          </ac:spMkLst>
        </pc:spChg>
        <pc:spChg chg="mod">
          <ac:chgData name="Bob Brown" userId="de4355ee-7296-4195-ba97-c8dead83c87d" providerId="ADAL" clId="{17331029-3926-4D6D-8AFD-548FF98175A6}" dt="2022-12-15T17:38:47.385" v="90"/>
          <ac:spMkLst>
            <pc:docMk/>
            <pc:sldMk cId="319005855" sldId="407"/>
            <ac:spMk id="4" creationId="{00000000-0000-0000-0000-000000000000}"/>
          </ac:spMkLst>
        </pc:spChg>
        <pc:picChg chg="del">
          <ac:chgData name="Bob Brown" userId="de4355ee-7296-4195-ba97-c8dead83c87d" providerId="ADAL" clId="{17331029-3926-4D6D-8AFD-548FF98175A6}" dt="2023-01-10T11:56:01.135" v="6119"/>
          <ac:picMkLst>
            <pc:docMk/>
            <pc:sldMk cId="319005855" sldId="407"/>
            <ac:picMk id="5" creationId="{CF2D7947-22A5-2BDF-4EAF-340080A95DFF}"/>
          </ac:picMkLst>
        </pc:picChg>
      </pc:sldChg>
      <pc:sldChg chg="delSp modSp mod modTransition modAnim">
        <pc:chgData name="Bob Brown" userId="de4355ee-7296-4195-ba97-c8dead83c87d" providerId="ADAL" clId="{17331029-3926-4D6D-8AFD-548FF98175A6}" dt="2023-01-10T11:56:27.893" v="6122"/>
        <pc:sldMkLst>
          <pc:docMk/>
          <pc:sldMk cId="429313949" sldId="410"/>
        </pc:sldMkLst>
        <pc:spChg chg="mod">
          <ac:chgData name="Bob Brown" userId="de4355ee-7296-4195-ba97-c8dead83c87d" providerId="ADAL" clId="{17331029-3926-4D6D-8AFD-548FF98175A6}" dt="2022-12-15T17:38:47.385" v="90"/>
          <ac:spMkLst>
            <pc:docMk/>
            <pc:sldMk cId="429313949" sldId="410"/>
            <ac:spMk id="4" creationId="{00000000-0000-0000-0000-000000000000}"/>
          </ac:spMkLst>
        </pc:spChg>
        <pc:spChg chg="mod">
          <ac:chgData name="Bob Brown" userId="de4355ee-7296-4195-ba97-c8dead83c87d" providerId="ADAL" clId="{17331029-3926-4D6D-8AFD-548FF98175A6}" dt="2023-01-06T18:27:42.712" v="4731" actId="6549"/>
          <ac:spMkLst>
            <pc:docMk/>
            <pc:sldMk cId="429313949" sldId="410"/>
            <ac:spMk id="5" creationId="{00000000-0000-0000-0000-000000000000}"/>
          </ac:spMkLst>
        </pc:spChg>
        <pc:spChg chg="mod">
          <ac:chgData name="Bob Brown" userId="de4355ee-7296-4195-ba97-c8dead83c87d" providerId="ADAL" clId="{17331029-3926-4D6D-8AFD-548FF98175A6}" dt="2023-01-06T18:31:35.114" v="4732" actId="113"/>
          <ac:spMkLst>
            <pc:docMk/>
            <pc:sldMk cId="429313949" sldId="410"/>
            <ac:spMk id="6" creationId="{00000000-0000-0000-0000-000000000000}"/>
          </ac:spMkLst>
        </pc:spChg>
        <pc:picChg chg="del">
          <ac:chgData name="Bob Brown" userId="de4355ee-7296-4195-ba97-c8dead83c87d" providerId="ADAL" clId="{17331029-3926-4D6D-8AFD-548FF98175A6}" dt="2023-01-10T11:56:01.135" v="6119"/>
          <ac:picMkLst>
            <pc:docMk/>
            <pc:sldMk cId="429313949" sldId="410"/>
            <ac:picMk id="3" creationId="{AA9A06FD-16A7-CCF1-CC38-DB481D5F7EEA}"/>
          </ac:picMkLst>
        </pc:picChg>
      </pc:sldChg>
      <pc:sldChg chg="delSp modSp mod modTransition modAnim">
        <pc:chgData name="Bob Brown" userId="de4355ee-7296-4195-ba97-c8dead83c87d" providerId="ADAL" clId="{17331029-3926-4D6D-8AFD-548FF98175A6}" dt="2023-01-10T11:56:27.893" v="6122"/>
        <pc:sldMkLst>
          <pc:docMk/>
          <pc:sldMk cId="2742403130" sldId="411"/>
        </pc:sldMkLst>
        <pc:spChg chg="mod">
          <ac:chgData name="Bob Brown" userId="de4355ee-7296-4195-ba97-c8dead83c87d" providerId="ADAL" clId="{17331029-3926-4D6D-8AFD-548FF98175A6}" dt="2022-12-15T17:38:47.504" v="92" actId="27636"/>
          <ac:spMkLst>
            <pc:docMk/>
            <pc:sldMk cId="2742403130" sldId="411"/>
            <ac:spMk id="2" creationId="{00000000-0000-0000-0000-000000000000}"/>
          </ac:spMkLst>
        </pc:spChg>
        <pc:spChg chg="mod">
          <ac:chgData name="Bob Brown" userId="de4355ee-7296-4195-ba97-c8dead83c87d" providerId="ADAL" clId="{17331029-3926-4D6D-8AFD-548FF98175A6}" dt="2022-12-15T17:38:47.385" v="90"/>
          <ac:spMkLst>
            <pc:docMk/>
            <pc:sldMk cId="2742403130" sldId="411"/>
            <ac:spMk id="4" creationId="{00000000-0000-0000-0000-000000000000}"/>
          </ac:spMkLst>
        </pc:spChg>
        <pc:spChg chg="mod">
          <ac:chgData name="Bob Brown" userId="de4355ee-7296-4195-ba97-c8dead83c87d" providerId="ADAL" clId="{17331029-3926-4D6D-8AFD-548FF98175A6}" dt="2022-12-15T17:51:38.604" v="120" actId="1076"/>
          <ac:spMkLst>
            <pc:docMk/>
            <pc:sldMk cId="2742403130" sldId="411"/>
            <ac:spMk id="5" creationId="{00000000-0000-0000-0000-000000000000}"/>
          </ac:spMkLst>
        </pc:spChg>
        <pc:spChg chg="mod">
          <ac:chgData name="Bob Brown" userId="de4355ee-7296-4195-ba97-c8dead83c87d" providerId="ADAL" clId="{17331029-3926-4D6D-8AFD-548FF98175A6}" dt="2022-12-15T17:51:44.804" v="121" actId="1076"/>
          <ac:spMkLst>
            <pc:docMk/>
            <pc:sldMk cId="2742403130" sldId="411"/>
            <ac:spMk id="6" creationId="{00000000-0000-0000-0000-000000000000}"/>
          </ac:spMkLst>
        </pc:spChg>
        <pc:picChg chg="del">
          <ac:chgData name="Bob Brown" userId="de4355ee-7296-4195-ba97-c8dead83c87d" providerId="ADAL" clId="{17331029-3926-4D6D-8AFD-548FF98175A6}" dt="2023-01-10T11:56:01.135" v="6119"/>
          <ac:picMkLst>
            <pc:docMk/>
            <pc:sldMk cId="2742403130" sldId="411"/>
            <ac:picMk id="7" creationId="{81202834-1603-205F-F60B-31A182BA27E3}"/>
          </ac:picMkLst>
        </pc:picChg>
      </pc:sldChg>
      <pc:sldChg chg="modSp del">
        <pc:chgData name="Bob Brown" userId="de4355ee-7296-4195-ba97-c8dead83c87d" providerId="ADAL" clId="{17331029-3926-4D6D-8AFD-548FF98175A6}" dt="2022-12-18T15:20:50.233" v="3782" actId="47"/>
        <pc:sldMkLst>
          <pc:docMk/>
          <pc:sldMk cId="3520882860" sldId="412"/>
        </pc:sldMkLst>
        <pc:spChg chg="mod">
          <ac:chgData name="Bob Brown" userId="de4355ee-7296-4195-ba97-c8dead83c87d" providerId="ADAL" clId="{17331029-3926-4D6D-8AFD-548FF98175A6}" dt="2022-12-15T17:38:47.385" v="90"/>
          <ac:spMkLst>
            <pc:docMk/>
            <pc:sldMk cId="3520882860" sldId="412"/>
            <ac:spMk id="2" creationId="{00000000-0000-0000-0000-000000000000}"/>
          </ac:spMkLst>
        </pc:spChg>
        <pc:spChg chg="mod">
          <ac:chgData name="Bob Brown" userId="de4355ee-7296-4195-ba97-c8dead83c87d" providerId="ADAL" clId="{17331029-3926-4D6D-8AFD-548FF98175A6}" dt="2022-12-15T17:38:47.385" v="90"/>
          <ac:spMkLst>
            <pc:docMk/>
            <pc:sldMk cId="3520882860" sldId="412"/>
            <ac:spMk id="3" creationId="{00000000-0000-0000-0000-000000000000}"/>
          </ac:spMkLst>
        </pc:spChg>
        <pc:spChg chg="mod">
          <ac:chgData name="Bob Brown" userId="de4355ee-7296-4195-ba97-c8dead83c87d" providerId="ADAL" clId="{17331029-3926-4D6D-8AFD-548FF98175A6}" dt="2022-12-15T17:38:47.385" v="90"/>
          <ac:spMkLst>
            <pc:docMk/>
            <pc:sldMk cId="3520882860" sldId="412"/>
            <ac:spMk id="4" creationId="{00000000-0000-0000-0000-000000000000}"/>
          </ac:spMkLst>
        </pc:spChg>
      </pc:sldChg>
      <pc:sldChg chg="delSp modSp mod modTransition modAnim">
        <pc:chgData name="Bob Brown" userId="de4355ee-7296-4195-ba97-c8dead83c87d" providerId="ADAL" clId="{17331029-3926-4D6D-8AFD-548FF98175A6}" dt="2023-01-10T11:56:27.893" v="6122"/>
        <pc:sldMkLst>
          <pc:docMk/>
          <pc:sldMk cId="74745796" sldId="413"/>
        </pc:sldMkLst>
        <pc:spChg chg="mod">
          <ac:chgData name="Bob Brown" userId="de4355ee-7296-4195-ba97-c8dead83c87d" providerId="ADAL" clId="{17331029-3926-4D6D-8AFD-548FF98175A6}" dt="2022-12-15T17:38:47.385" v="90"/>
          <ac:spMkLst>
            <pc:docMk/>
            <pc:sldMk cId="74745796" sldId="413"/>
            <ac:spMk id="2" creationId="{00000000-0000-0000-0000-000000000000}"/>
          </ac:spMkLst>
        </pc:spChg>
        <pc:spChg chg="mod">
          <ac:chgData name="Bob Brown" userId="de4355ee-7296-4195-ba97-c8dead83c87d" providerId="ADAL" clId="{17331029-3926-4D6D-8AFD-548FF98175A6}" dt="2022-12-15T17:38:47.385" v="90"/>
          <ac:spMkLst>
            <pc:docMk/>
            <pc:sldMk cId="74745796" sldId="413"/>
            <ac:spMk id="3" creationId="{00000000-0000-0000-0000-000000000000}"/>
          </ac:spMkLst>
        </pc:spChg>
        <pc:spChg chg="mod">
          <ac:chgData name="Bob Brown" userId="de4355ee-7296-4195-ba97-c8dead83c87d" providerId="ADAL" clId="{17331029-3926-4D6D-8AFD-548FF98175A6}" dt="2023-01-09T16:09:53.285" v="5795" actId="20577"/>
          <ac:spMkLst>
            <pc:docMk/>
            <pc:sldMk cId="74745796" sldId="413"/>
            <ac:spMk id="4" creationId="{00000000-0000-0000-0000-000000000000}"/>
          </ac:spMkLst>
        </pc:spChg>
        <pc:picChg chg="del">
          <ac:chgData name="Bob Brown" userId="de4355ee-7296-4195-ba97-c8dead83c87d" providerId="ADAL" clId="{17331029-3926-4D6D-8AFD-548FF98175A6}" dt="2023-01-10T11:56:01.135" v="6119"/>
          <ac:picMkLst>
            <pc:docMk/>
            <pc:sldMk cId="74745796" sldId="413"/>
            <ac:picMk id="5" creationId="{9223936E-0854-81CF-E6D4-104159E4FFB0}"/>
          </ac:picMkLst>
        </pc:picChg>
      </pc:sldChg>
      <pc:sldChg chg="delSp modSp mod modTransition modAnim">
        <pc:chgData name="Bob Brown" userId="de4355ee-7296-4195-ba97-c8dead83c87d" providerId="ADAL" clId="{17331029-3926-4D6D-8AFD-548FF98175A6}" dt="2023-01-10T11:56:27.893" v="6122"/>
        <pc:sldMkLst>
          <pc:docMk/>
          <pc:sldMk cId="4021132078" sldId="414"/>
        </pc:sldMkLst>
        <pc:spChg chg="mod">
          <ac:chgData name="Bob Brown" userId="de4355ee-7296-4195-ba97-c8dead83c87d" providerId="ADAL" clId="{17331029-3926-4D6D-8AFD-548FF98175A6}" dt="2022-12-15T17:38:47.385" v="90"/>
          <ac:spMkLst>
            <pc:docMk/>
            <pc:sldMk cId="4021132078" sldId="414"/>
            <ac:spMk id="2" creationId="{00000000-0000-0000-0000-000000000000}"/>
          </ac:spMkLst>
        </pc:spChg>
        <pc:spChg chg="mod">
          <ac:chgData name="Bob Brown" userId="de4355ee-7296-4195-ba97-c8dead83c87d" providerId="ADAL" clId="{17331029-3926-4D6D-8AFD-548FF98175A6}" dt="2022-12-15T17:38:47.385" v="90"/>
          <ac:spMkLst>
            <pc:docMk/>
            <pc:sldMk cId="4021132078" sldId="414"/>
            <ac:spMk id="3" creationId="{00000000-0000-0000-0000-000000000000}"/>
          </ac:spMkLst>
        </pc:spChg>
        <pc:spChg chg="mod">
          <ac:chgData name="Bob Brown" userId="de4355ee-7296-4195-ba97-c8dead83c87d" providerId="ADAL" clId="{17331029-3926-4D6D-8AFD-548FF98175A6}" dt="2023-01-09T16:35:20.255" v="5823" actId="20577"/>
          <ac:spMkLst>
            <pc:docMk/>
            <pc:sldMk cId="4021132078" sldId="414"/>
            <ac:spMk id="4" creationId="{00000000-0000-0000-0000-000000000000}"/>
          </ac:spMkLst>
        </pc:spChg>
        <pc:picChg chg="del">
          <ac:chgData name="Bob Brown" userId="de4355ee-7296-4195-ba97-c8dead83c87d" providerId="ADAL" clId="{17331029-3926-4D6D-8AFD-548FF98175A6}" dt="2023-01-10T11:56:01.135" v="6119"/>
          <ac:picMkLst>
            <pc:docMk/>
            <pc:sldMk cId="4021132078" sldId="414"/>
            <ac:picMk id="5" creationId="{F7DADA66-A77B-16C3-4C9C-4C9749729DEF}"/>
          </ac:picMkLst>
        </pc:picChg>
      </pc:sldChg>
      <pc:sldChg chg="addSp delSp modSp mod modTransition modAnim">
        <pc:chgData name="Bob Brown" userId="de4355ee-7296-4195-ba97-c8dead83c87d" providerId="ADAL" clId="{17331029-3926-4D6D-8AFD-548FF98175A6}" dt="2023-01-10T11:56:27.893" v="6122"/>
        <pc:sldMkLst>
          <pc:docMk/>
          <pc:sldMk cId="251089141" sldId="415"/>
        </pc:sldMkLst>
        <pc:spChg chg="mod">
          <ac:chgData name="Bob Brown" userId="de4355ee-7296-4195-ba97-c8dead83c87d" providerId="ADAL" clId="{17331029-3926-4D6D-8AFD-548FF98175A6}" dt="2022-12-15T17:38:47.385" v="90"/>
          <ac:spMkLst>
            <pc:docMk/>
            <pc:sldMk cId="251089141" sldId="415"/>
            <ac:spMk id="4" creationId="{00000000-0000-0000-0000-000000000000}"/>
          </ac:spMkLst>
        </pc:spChg>
        <pc:spChg chg="mod">
          <ac:chgData name="Bob Brown" userId="de4355ee-7296-4195-ba97-c8dead83c87d" providerId="ADAL" clId="{17331029-3926-4D6D-8AFD-548FF98175A6}" dt="2022-12-15T17:40:08.424" v="98" actId="1076"/>
          <ac:spMkLst>
            <pc:docMk/>
            <pc:sldMk cId="251089141" sldId="415"/>
            <ac:spMk id="6" creationId="{00000000-0000-0000-0000-000000000000}"/>
          </ac:spMkLst>
        </pc:spChg>
        <pc:spChg chg="mod">
          <ac:chgData name="Bob Brown" userId="de4355ee-7296-4195-ba97-c8dead83c87d" providerId="ADAL" clId="{17331029-3926-4D6D-8AFD-548FF98175A6}" dt="2022-12-15T17:40:13.409" v="99" actId="1076"/>
          <ac:spMkLst>
            <pc:docMk/>
            <pc:sldMk cId="251089141" sldId="415"/>
            <ac:spMk id="10" creationId="{00000000-0000-0000-0000-000000000000}"/>
          </ac:spMkLst>
        </pc:spChg>
        <pc:picChg chg="del">
          <ac:chgData name="Bob Brown" userId="de4355ee-7296-4195-ba97-c8dead83c87d" providerId="ADAL" clId="{17331029-3926-4D6D-8AFD-548FF98175A6}" dt="2023-01-10T11:56:01.135" v="6119"/>
          <ac:picMkLst>
            <pc:docMk/>
            <pc:sldMk cId="251089141" sldId="415"/>
            <ac:picMk id="3" creationId="{98E3B56D-B010-527F-2512-F6729A266538}"/>
          </ac:picMkLst>
        </pc:picChg>
        <pc:picChg chg="add mod">
          <ac:chgData name="Bob Brown" userId="de4355ee-7296-4195-ba97-c8dead83c87d" providerId="ADAL" clId="{17331029-3926-4D6D-8AFD-548FF98175A6}" dt="2022-12-20T21:17:28.671" v="4030" actId="962"/>
          <ac:picMkLst>
            <pc:docMk/>
            <pc:sldMk cId="251089141" sldId="415"/>
            <ac:picMk id="7" creationId="{A9F44713-177D-BF4A-BD4A-FEBAD716D91F}"/>
          </ac:picMkLst>
        </pc:picChg>
        <pc:picChg chg="add mod">
          <ac:chgData name="Bob Brown" userId="de4355ee-7296-4195-ba97-c8dead83c87d" providerId="ADAL" clId="{17331029-3926-4D6D-8AFD-548FF98175A6}" dt="2023-01-06T22:32:42.950" v="4832" actId="14100"/>
          <ac:picMkLst>
            <pc:docMk/>
            <pc:sldMk cId="251089141" sldId="415"/>
            <ac:picMk id="8" creationId="{74D9F932-0988-CA6B-BDCD-DF14E8E3DED2}"/>
          </ac:picMkLst>
        </pc:picChg>
        <pc:picChg chg="del">
          <ac:chgData name="Bob Brown" userId="de4355ee-7296-4195-ba97-c8dead83c87d" providerId="ADAL" clId="{17331029-3926-4D6D-8AFD-548FF98175A6}" dt="2022-12-15T17:42:24.023" v="100" actId="478"/>
          <ac:picMkLst>
            <pc:docMk/>
            <pc:sldMk cId="251089141" sldId="415"/>
            <ac:picMk id="1026" creationId="{00000000-0000-0000-0000-000000000000}"/>
          </ac:picMkLst>
        </pc:picChg>
        <pc:picChg chg="del mod">
          <ac:chgData name="Bob Brown" userId="de4355ee-7296-4195-ba97-c8dead83c87d" providerId="ADAL" clId="{17331029-3926-4D6D-8AFD-548FF98175A6}" dt="2023-01-06T22:32:16.554" v="4826" actId="478"/>
          <ac:picMkLst>
            <pc:docMk/>
            <pc:sldMk cId="251089141" sldId="415"/>
            <ac:picMk id="1028" creationId="{00000000-0000-0000-0000-000000000000}"/>
          </ac:picMkLst>
        </pc:picChg>
      </pc:sldChg>
      <pc:sldChg chg="delSp modSp mod modTransition modAnim">
        <pc:chgData name="Bob Brown" userId="de4355ee-7296-4195-ba97-c8dead83c87d" providerId="ADAL" clId="{17331029-3926-4D6D-8AFD-548FF98175A6}" dt="2023-01-10T11:56:27.893" v="6122"/>
        <pc:sldMkLst>
          <pc:docMk/>
          <pc:sldMk cId="4276227808" sldId="416"/>
        </pc:sldMkLst>
        <pc:spChg chg="mod">
          <ac:chgData name="Bob Brown" userId="de4355ee-7296-4195-ba97-c8dead83c87d" providerId="ADAL" clId="{17331029-3926-4D6D-8AFD-548FF98175A6}" dt="2022-12-15T17:38:47.385" v="90"/>
          <ac:spMkLst>
            <pc:docMk/>
            <pc:sldMk cId="4276227808" sldId="416"/>
            <ac:spMk id="4" creationId="{00000000-0000-0000-0000-000000000000}"/>
          </ac:spMkLst>
        </pc:spChg>
        <pc:spChg chg="mod">
          <ac:chgData name="Bob Brown" userId="de4355ee-7296-4195-ba97-c8dead83c87d" providerId="ADAL" clId="{17331029-3926-4D6D-8AFD-548FF98175A6}" dt="2022-12-15T17:39:27.671" v="97" actId="255"/>
          <ac:spMkLst>
            <pc:docMk/>
            <pc:sldMk cId="4276227808" sldId="416"/>
            <ac:spMk id="6" creationId="{00000000-0000-0000-0000-000000000000}"/>
          </ac:spMkLst>
        </pc:spChg>
        <pc:spChg chg="mod">
          <ac:chgData name="Bob Brown" userId="de4355ee-7296-4195-ba97-c8dead83c87d" providerId="ADAL" clId="{17331029-3926-4D6D-8AFD-548FF98175A6}" dt="2022-12-15T17:38:47.385" v="90"/>
          <ac:spMkLst>
            <pc:docMk/>
            <pc:sldMk cId="4276227808" sldId="416"/>
            <ac:spMk id="6146" creationId="{00000000-0000-0000-0000-000000000000}"/>
          </ac:spMkLst>
        </pc:spChg>
        <pc:picChg chg="del">
          <ac:chgData name="Bob Brown" userId="de4355ee-7296-4195-ba97-c8dead83c87d" providerId="ADAL" clId="{17331029-3926-4D6D-8AFD-548FF98175A6}" dt="2023-01-10T11:56:01.135" v="6119"/>
          <ac:picMkLst>
            <pc:docMk/>
            <pc:sldMk cId="4276227808" sldId="416"/>
            <ac:picMk id="3" creationId="{92A0BA78-5D4B-64A2-D364-FA6FA2E7F4C4}"/>
          </ac:picMkLst>
        </pc:picChg>
      </pc:sldChg>
      <pc:sldChg chg="modSp del">
        <pc:chgData name="Bob Brown" userId="de4355ee-7296-4195-ba97-c8dead83c87d" providerId="ADAL" clId="{17331029-3926-4D6D-8AFD-548FF98175A6}" dt="2022-12-15T18:10:49.189" v="1604" actId="47"/>
        <pc:sldMkLst>
          <pc:docMk/>
          <pc:sldMk cId="3367752945" sldId="417"/>
        </pc:sldMkLst>
        <pc:spChg chg="mod">
          <ac:chgData name="Bob Brown" userId="de4355ee-7296-4195-ba97-c8dead83c87d" providerId="ADAL" clId="{17331029-3926-4D6D-8AFD-548FF98175A6}" dt="2022-12-15T17:38:47.385" v="90"/>
          <ac:spMkLst>
            <pc:docMk/>
            <pc:sldMk cId="3367752945" sldId="417"/>
            <ac:spMk id="4" creationId="{00000000-0000-0000-0000-000000000000}"/>
          </ac:spMkLst>
        </pc:spChg>
        <pc:spChg chg="mod">
          <ac:chgData name="Bob Brown" userId="de4355ee-7296-4195-ba97-c8dead83c87d" providerId="ADAL" clId="{17331029-3926-4D6D-8AFD-548FF98175A6}" dt="2022-12-15T17:38:47.385" v="90"/>
          <ac:spMkLst>
            <pc:docMk/>
            <pc:sldMk cId="3367752945" sldId="417"/>
            <ac:spMk id="47106" creationId="{00000000-0000-0000-0000-000000000000}"/>
          </ac:spMkLst>
        </pc:spChg>
      </pc:sldChg>
      <pc:sldChg chg="addSp delSp modSp mod modTransition modAnim">
        <pc:chgData name="Bob Brown" userId="de4355ee-7296-4195-ba97-c8dead83c87d" providerId="ADAL" clId="{17331029-3926-4D6D-8AFD-548FF98175A6}" dt="2023-01-10T11:56:42.339" v="6123" actId="478"/>
        <pc:sldMkLst>
          <pc:docMk/>
          <pc:sldMk cId="3095576246" sldId="418"/>
        </pc:sldMkLst>
        <pc:spChg chg="mod">
          <ac:chgData name="Bob Brown" userId="de4355ee-7296-4195-ba97-c8dead83c87d" providerId="ADAL" clId="{17331029-3926-4D6D-8AFD-548FF98175A6}" dt="2022-12-15T17:38:47.475" v="91" actId="27636"/>
          <ac:spMkLst>
            <pc:docMk/>
            <pc:sldMk cId="3095576246" sldId="418"/>
            <ac:spMk id="2" creationId="{00000000-0000-0000-0000-000000000000}"/>
          </ac:spMkLst>
        </pc:spChg>
        <pc:spChg chg="mod">
          <ac:chgData name="Bob Brown" userId="de4355ee-7296-4195-ba97-c8dead83c87d" providerId="ADAL" clId="{17331029-3926-4D6D-8AFD-548FF98175A6}" dt="2022-12-15T17:38:47.385" v="90"/>
          <ac:spMkLst>
            <pc:docMk/>
            <pc:sldMk cId="3095576246" sldId="418"/>
            <ac:spMk id="3" creationId="{00000000-0000-0000-0000-000000000000}"/>
          </ac:spMkLst>
        </pc:spChg>
        <pc:spChg chg="del mod">
          <ac:chgData name="Bob Brown" userId="de4355ee-7296-4195-ba97-c8dead83c87d" providerId="ADAL" clId="{17331029-3926-4D6D-8AFD-548FF98175A6}" dt="2022-12-15T17:37:03.019" v="89" actId="478"/>
          <ac:spMkLst>
            <pc:docMk/>
            <pc:sldMk cId="3095576246" sldId="418"/>
            <ac:spMk id="5" creationId="{00000000-0000-0000-0000-000000000000}"/>
          </ac:spMkLst>
        </pc:spChg>
        <pc:spChg chg="mod">
          <ac:chgData name="Bob Brown" userId="de4355ee-7296-4195-ba97-c8dead83c87d" providerId="ADAL" clId="{17331029-3926-4D6D-8AFD-548FF98175A6}" dt="2023-01-09T16:41:00.560" v="6025" actId="207"/>
          <ac:spMkLst>
            <pc:docMk/>
            <pc:sldMk cId="3095576246" sldId="418"/>
            <ac:spMk id="6" creationId="{E9D5F458-BF9D-17BA-0DD0-2F1363DFB542}"/>
          </ac:spMkLst>
        </pc:spChg>
        <pc:grpChg chg="add del mod">
          <ac:chgData name="Bob Brown" userId="de4355ee-7296-4195-ba97-c8dead83c87d" providerId="ADAL" clId="{17331029-3926-4D6D-8AFD-548FF98175A6}" dt="2023-01-10T11:56:42.339" v="6123" actId="478"/>
          <ac:grpSpMkLst>
            <pc:docMk/>
            <pc:sldMk cId="3095576246" sldId="418"/>
            <ac:grpSpMk id="4" creationId="{32781AB6-86DE-3843-2F95-F5CE48828905}"/>
          </ac:grpSpMkLst>
        </pc:grpChg>
        <pc:picChg chg="mod">
          <ac:chgData name="Bob Brown" userId="de4355ee-7296-4195-ba97-c8dead83c87d" providerId="ADAL" clId="{17331029-3926-4D6D-8AFD-548FF98175A6}" dt="2023-01-09T16:41:00.560" v="6025" actId="207"/>
          <ac:picMkLst>
            <pc:docMk/>
            <pc:sldMk cId="3095576246" sldId="418"/>
            <ac:picMk id="5" creationId="{F96B69A2-9850-B0FC-794E-4EDAE493A166}"/>
          </ac:picMkLst>
        </pc:picChg>
        <pc:picChg chg="del">
          <ac:chgData name="Bob Brown" userId="de4355ee-7296-4195-ba97-c8dead83c87d" providerId="ADAL" clId="{17331029-3926-4D6D-8AFD-548FF98175A6}" dt="2023-01-10T11:56:01.135" v="6119"/>
          <ac:picMkLst>
            <pc:docMk/>
            <pc:sldMk cId="3095576246" sldId="418"/>
            <ac:picMk id="9" creationId="{D06AE6C6-A5C1-0F7A-7941-C25715D14BDC}"/>
          </ac:picMkLst>
        </pc:picChg>
        <pc:picChg chg="del">
          <ac:chgData name="Bob Brown" userId="de4355ee-7296-4195-ba97-c8dead83c87d" providerId="ADAL" clId="{17331029-3926-4D6D-8AFD-548FF98175A6}" dt="2022-12-15T17:36:54.505" v="87" actId="478"/>
          <ac:picMkLst>
            <pc:docMk/>
            <pc:sldMk cId="3095576246" sldId="418"/>
            <ac:picMk id="1026" creationId="{00000000-0000-0000-0000-000000000000}"/>
          </ac:picMkLst>
        </pc:picChg>
      </pc:sldChg>
      <pc:sldChg chg="modSp del">
        <pc:chgData name="Bob Brown" userId="de4355ee-7296-4195-ba97-c8dead83c87d" providerId="ADAL" clId="{17331029-3926-4D6D-8AFD-548FF98175A6}" dt="2022-12-18T15:20:52.390" v="3783" actId="47"/>
        <pc:sldMkLst>
          <pc:docMk/>
          <pc:sldMk cId="3829272650" sldId="419"/>
        </pc:sldMkLst>
        <pc:spChg chg="mod">
          <ac:chgData name="Bob Brown" userId="de4355ee-7296-4195-ba97-c8dead83c87d" providerId="ADAL" clId="{17331029-3926-4D6D-8AFD-548FF98175A6}" dt="2022-12-15T17:38:47.385" v="90"/>
          <ac:spMkLst>
            <pc:docMk/>
            <pc:sldMk cId="3829272650" sldId="419"/>
            <ac:spMk id="2" creationId="{00000000-0000-0000-0000-000000000000}"/>
          </ac:spMkLst>
        </pc:spChg>
        <pc:spChg chg="mod">
          <ac:chgData name="Bob Brown" userId="de4355ee-7296-4195-ba97-c8dead83c87d" providerId="ADAL" clId="{17331029-3926-4D6D-8AFD-548FF98175A6}" dt="2022-12-15T17:38:47.385" v="90"/>
          <ac:spMkLst>
            <pc:docMk/>
            <pc:sldMk cId="3829272650" sldId="419"/>
            <ac:spMk id="3" creationId="{00000000-0000-0000-0000-000000000000}"/>
          </ac:spMkLst>
        </pc:spChg>
        <pc:spChg chg="mod">
          <ac:chgData name="Bob Brown" userId="de4355ee-7296-4195-ba97-c8dead83c87d" providerId="ADAL" clId="{17331029-3926-4D6D-8AFD-548FF98175A6}" dt="2022-12-15T17:38:47.385" v="90"/>
          <ac:spMkLst>
            <pc:docMk/>
            <pc:sldMk cId="3829272650" sldId="419"/>
            <ac:spMk id="4" creationId="{00000000-0000-0000-0000-000000000000}"/>
          </ac:spMkLst>
        </pc:spChg>
      </pc:sldChg>
      <pc:sldChg chg="delSp modSp mod modTransition modAnim">
        <pc:chgData name="Bob Brown" userId="de4355ee-7296-4195-ba97-c8dead83c87d" providerId="ADAL" clId="{17331029-3926-4D6D-8AFD-548FF98175A6}" dt="2023-01-10T11:56:27.893" v="6122"/>
        <pc:sldMkLst>
          <pc:docMk/>
          <pc:sldMk cId="2752383583" sldId="420"/>
        </pc:sldMkLst>
        <pc:spChg chg="mod">
          <ac:chgData name="Bob Brown" userId="de4355ee-7296-4195-ba97-c8dead83c87d" providerId="ADAL" clId="{17331029-3926-4D6D-8AFD-548FF98175A6}" dt="2022-12-15T17:38:47.385" v="90"/>
          <ac:spMkLst>
            <pc:docMk/>
            <pc:sldMk cId="2752383583" sldId="420"/>
            <ac:spMk id="2" creationId="{00000000-0000-0000-0000-000000000000}"/>
          </ac:spMkLst>
        </pc:spChg>
        <pc:spChg chg="mod">
          <ac:chgData name="Bob Brown" userId="de4355ee-7296-4195-ba97-c8dead83c87d" providerId="ADAL" clId="{17331029-3926-4D6D-8AFD-548FF98175A6}" dt="2022-12-17T20:50:24.535" v="3769" actId="1076"/>
          <ac:spMkLst>
            <pc:docMk/>
            <pc:sldMk cId="2752383583" sldId="420"/>
            <ac:spMk id="3" creationId="{00000000-0000-0000-0000-000000000000}"/>
          </ac:spMkLst>
        </pc:spChg>
        <pc:spChg chg="mod">
          <ac:chgData name="Bob Brown" userId="de4355ee-7296-4195-ba97-c8dead83c87d" providerId="ADAL" clId="{17331029-3926-4D6D-8AFD-548FF98175A6}" dt="2022-12-17T20:49:10.064" v="3760" actId="1076"/>
          <ac:spMkLst>
            <pc:docMk/>
            <pc:sldMk cId="2752383583" sldId="420"/>
            <ac:spMk id="4" creationId="{00000000-0000-0000-0000-000000000000}"/>
          </ac:spMkLst>
        </pc:spChg>
        <pc:picChg chg="del">
          <ac:chgData name="Bob Brown" userId="de4355ee-7296-4195-ba97-c8dead83c87d" providerId="ADAL" clId="{17331029-3926-4D6D-8AFD-548FF98175A6}" dt="2023-01-10T11:56:01.135" v="6119"/>
          <ac:picMkLst>
            <pc:docMk/>
            <pc:sldMk cId="2752383583" sldId="420"/>
            <ac:picMk id="5" creationId="{AF090E0A-62D9-858C-1193-8975AF56BB03}"/>
          </ac:picMkLst>
        </pc:picChg>
      </pc:sldChg>
      <pc:sldChg chg="addSp modSp new del mod modClrScheme chgLayout">
        <pc:chgData name="Bob Brown" userId="de4355ee-7296-4195-ba97-c8dead83c87d" providerId="ADAL" clId="{17331029-3926-4D6D-8AFD-548FF98175A6}" dt="2022-12-18T15:20:42.967" v="3771" actId="47"/>
        <pc:sldMkLst>
          <pc:docMk/>
          <pc:sldMk cId="620396373" sldId="421"/>
        </pc:sldMkLst>
        <pc:spChg chg="mod ord">
          <ac:chgData name="Bob Brown" userId="de4355ee-7296-4195-ba97-c8dead83c87d" providerId="ADAL" clId="{17331029-3926-4D6D-8AFD-548FF98175A6}" dt="2022-12-15T18:15:36.585" v="1649" actId="700"/>
          <ac:spMkLst>
            <pc:docMk/>
            <pc:sldMk cId="620396373" sldId="421"/>
            <ac:spMk id="2" creationId="{635381E5-EECF-A2E2-E9B9-CE6530F00741}"/>
          </ac:spMkLst>
        </pc:spChg>
        <pc:spChg chg="mod ord">
          <ac:chgData name="Bob Brown" userId="de4355ee-7296-4195-ba97-c8dead83c87d" providerId="ADAL" clId="{17331029-3926-4D6D-8AFD-548FF98175A6}" dt="2022-12-15T18:15:36.585" v="1649" actId="700"/>
          <ac:spMkLst>
            <pc:docMk/>
            <pc:sldMk cId="620396373" sldId="421"/>
            <ac:spMk id="3" creationId="{28CA268D-AF0F-4E39-D427-63B53C0739E0}"/>
          </ac:spMkLst>
        </pc:spChg>
        <pc:spChg chg="add mod ord">
          <ac:chgData name="Bob Brown" userId="de4355ee-7296-4195-ba97-c8dead83c87d" providerId="ADAL" clId="{17331029-3926-4D6D-8AFD-548FF98175A6}" dt="2022-12-15T18:17:51.514" v="1924" actId="20577"/>
          <ac:spMkLst>
            <pc:docMk/>
            <pc:sldMk cId="620396373" sldId="421"/>
            <ac:spMk id="4" creationId="{83C65218-4F7F-4EE2-9D19-770C2ABA7ABD}"/>
          </ac:spMkLst>
        </pc:spChg>
      </pc:sldChg>
      <pc:sldChg chg="addSp delSp modSp new mod modTransition modAnim modNotesTx">
        <pc:chgData name="Bob Brown" userId="de4355ee-7296-4195-ba97-c8dead83c87d" providerId="ADAL" clId="{17331029-3926-4D6D-8AFD-548FF98175A6}" dt="2023-01-12T23:05:10.668" v="6278" actId="255"/>
        <pc:sldMkLst>
          <pc:docMk/>
          <pc:sldMk cId="2994318826" sldId="421"/>
        </pc:sldMkLst>
        <pc:spChg chg="mod">
          <ac:chgData name="Bob Brown" userId="de4355ee-7296-4195-ba97-c8dead83c87d" providerId="ADAL" clId="{17331029-3926-4D6D-8AFD-548FF98175A6}" dt="2023-01-02T15:44:46.878" v="4053" actId="20577"/>
          <ac:spMkLst>
            <pc:docMk/>
            <pc:sldMk cId="2994318826" sldId="421"/>
            <ac:spMk id="2" creationId="{0F3F1BB5-E523-1D44-F0A0-5F63EC59604F}"/>
          </ac:spMkLst>
        </pc:spChg>
        <pc:spChg chg="mod">
          <ac:chgData name="Bob Brown" userId="de4355ee-7296-4195-ba97-c8dead83c87d" providerId="ADAL" clId="{17331029-3926-4D6D-8AFD-548FF98175A6}" dt="2023-01-12T23:05:10.668" v="6278" actId="255"/>
          <ac:spMkLst>
            <pc:docMk/>
            <pc:sldMk cId="2994318826" sldId="421"/>
            <ac:spMk id="3" creationId="{E4B8F168-EAB2-877A-9B9B-EE7CAE6F1C7F}"/>
          </ac:spMkLst>
        </pc:spChg>
        <pc:picChg chg="del">
          <ac:chgData name="Bob Brown" userId="de4355ee-7296-4195-ba97-c8dead83c87d" providerId="ADAL" clId="{17331029-3926-4D6D-8AFD-548FF98175A6}" dt="2023-01-10T11:56:01.135" v="6119"/>
          <ac:picMkLst>
            <pc:docMk/>
            <pc:sldMk cId="2994318826" sldId="421"/>
            <ac:picMk id="5" creationId="{3F2F11D7-D580-3D44-7CC1-7FF0BC96F40F}"/>
          </ac:picMkLst>
        </pc:picChg>
        <pc:picChg chg="add mod">
          <ac:chgData name="Bob Brown" userId="de4355ee-7296-4195-ba97-c8dead83c87d" providerId="ADAL" clId="{17331029-3926-4D6D-8AFD-548FF98175A6}" dt="2023-01-12T23:04:09.220" v="6264" actId="1076"/>
          <ac:picMkLst>
            <pc:docMk/>
            <pc:sldMk cId="2994318826" sldId="421"/>
            <ac:picMk id="6" creationId="{BEBEFAAF-B87B-99C4-49FB-FCFB4E92B838}"/>
          </ac:picMkLst>
        </pc:picChg>
      </pc:sldChg>
      <pc:sldChg chg="delSp modSp new mod modTransition modAnim">
        <pc:chgData name="Bob Brown" userId="de4355ee-7296-4195-ba97-c8dead83c87d" providerId="ADAL" clId="{17331029-3926-4D6D-8AFD-548FF98175A6}" dt="2023-01-10T11:56:27.893" v="6122"/>
        <pc:sldMkLst>
          <pc:docMk/>
          <pc:sldMk cId="1279095519" sldId="422"/>
        </pc:sldMkLst>
        <pc:spChg chg="mod">
          <ac:chgData name="Bob Brown" userId="de4355ee-7296-4195-ba97-c8dead83c87d" providerId="ADAL" clId="{17331029-3926-4D6D-8AFD-548FF98175A6}" dt="2023-01-02T17:00:26.913" v="4384" actId="20577"/>
          <ac:spMkLst>
            <pc:docMk/>
            <pc:sldMk cId="1279095519" sldId="422"/>
            <ac:spMk id="2" creationId="{093E0CBE-8BA1-D225-ABB0-466F52726286}"/>
          </ac:spMkLst>
        </pc:spChg>
        <pc:spChg chg="mod">
          <ac:chgData name="Bob Brown" userId="de4355ee-7296-4195-ba97-c8dead83c87d" providerId="ADAL" clId="{17331029-3926-4D6D-8AFD-548FF98175A6}" dt="2023-01-02T17:02:06.720" v="4664" actId="1076"/>
          <ac:spMkLst>
            <pc:docMk/>
            <pc:sldMk cId="1279095519" sldId="422"/>
            <ac:spMk id="3" creationId="{411E8329-D880-4581-C129-0740E145D6F6}"/>
          </ac:spMkLst>
        </pc:spChg>
        <pc:picChg chg="del">
          <ac:chgData name="Bob Brown" userId="de4355ee-7296-4195-ba97-c8dead83c87d" providerId="ADAL" clId="{17331029-3926-4D6D-8AFD-548FF98175A6}" dt="2023-01-10T11:56:01.135" v="6119"/>
          <ac:picMkLst>
            <pc:docMk/>
            <pc:sldMk cId="1279095519" sldId="422"/>
            <ac:picMk id="5" creationId="{22F978C4-0834-D721-1E0B-B6998BA168D2}"/>
          </ac:picMkLst>
        </pc:picChg>
      </pc:sldChg>
      <pc:sldChg chg="modSp add del mod modAnim modNotesTx">
        <pc:chgData name="Bob Brown" userId="de4355ee-7296-4195-ba97-c8dead83c87d" providerId="ADAL" clId="{17331029-3926-4D6D-8AFD-548FF98175A6}" dt="2022-12-18T15:20:45.763" v="3774" actId="47"/>
        <pc:sldMkLst>
          <pc:docMk/>
          <pc:sldMk cId="4027008762" sldId="422"/>
        </pc:sldMkLst>
        <pc:spChg chg="mod">
          <ac:chgData name="Bob Brown" userId="de4355ee-7296-4195-ba97-c8dead83c87d" providerId="ADAL" clId="{17331029-3926-4D6D-8AFD-548FF98175A6}" dt="2022-12-15T18:19:46.076" v="1955" actId="20577"/>
          <ac:spMkLst>
            <pc:docMk/>
            <pc:sldMk cId="4027008762" sldId="422"/>
            <ac:spMk id="54274" creationId="{00000000-0000-0000-0000-000000000000}"/>
          </ac:spMkLst>
        </pc:spChg>
        <pc:spChg chg="mod">
          <ac:chgData name="Bob Brown" userId="de4355ee-7296-4195-ba97-c8dead83c87d" providerId="ADAL" clId="{17331029-3926-4D6D-8AFD-548FF98175A6}" dt="2022-12-15T18:22:11.891" v="1969" actId="255"/>
          <ac:spMkLst>
            <pc:docMk/>
            <pc:sldMk cId="4027008762" sldId="422"/>
            <ac:spMk id="54275" creationId="{00000000-0000-0000-0000-000000000000}"/>
          </ac:spMkLst>
        </pc:spChg>
      </pc:sldChg>
      <pc:sldChg chg="modSp new del mod modAnim">
        <pc:chgData name="Bob Brown" userId="de4355ee-7296-4195-ba97-c8dead83c87d" providerId="ADAL" clId="{17331029-3926-4D6D-8AFD-548FF98175A6}" dt="2022-12-18T15:20:46.867" v="3776" actId="47"/>
        <pc:sldMkLst>
          <pc:docMk/>
          <pc:sldMk cId="178259664" sldId="423"/>
        </pc:sldMkLst>
        <pc:spChg chg="mod">
          <ac:chgData name="Bob Brown" userId="de4355ee-7296-4195-ba97-c8dead83c87d" providerId="ADAL" clId="{17331029-3926-4D6D-8AFD-548FF98175A6}" dt="2022-12-15T18:23:29.809" v="2005" actId="27636"/>
          <ac:spMkLst>
            <pc:docMk/>
            <pc:sldMk cId="178259664" sldId="423"/>
            <ac:spMk id="2" creationId="{741EA9EF-B748-A845-24A4-27C12B1CDCE6}"/>
          </ac:spMkLst>
        </pc:spChg>
        <pc:spChg chg="mod">
          <ac:chgData name="Bob Brown" userId="de4355ee-7296-4195-ba97-c8dead83c87d" providerId="ADAL" clId="{17331029-3926-4D6D-8AFD-548FF98175A6}" dt="2022-12-15T18:24:53.093" v="2140" actId="33524"/>
          <ac:spMkLst>
            <pc:docMk/>
            <pc:sldMk cId="178259664" sldId="423"/>
            <ac:spMk id="3" creationId="{123F96B1-2DD2-6693-D110-EA8D42013161}"/>
          </ac:spMkLst>
        </pc:spChg>
      </pc:sldChg>
      <pc:sldChg chg="addSp delSp modSp new mod modTransition modClrScheme delAnim modAnim chgLayout modNotesTx">
        <pc:chgData name="Bob Brown" userId="de4355ee-7296-4195-ba97-c8dead83c87d" providerId="ADAL" clId="{17331029-3926-4D6D-8AFD-548FF98175A6}" dt="2023-01-15T20:30:40.735" v="6950" actId="313"/>
        <pc:sldMkLst>
          <pc:docMk/>
          <pc:sldMk cId="624967706" sldId="423"/>
        </pc:sldMkLst>
        <pc:spChg chg="mod ord">
          <ac:chgData name="Bob Brown" userId="de4355ee-7296-4195-ba97-c8dead83c87d" providerId="ADAL" clId="{17331029-3926-4D6D-8AFD-548FF98175A6}" dt="2023-01-08T18:12:29.294" v="4860" actId="700"/>
          <ac:spMkLst>
            <pc:docMk/>
            <pc:sldMk cId="624967706" sldId="423"/>
            <ac:spMk id="2" creationId="{3FAF889B-D1E4-5A81-FF63-099E9D9667B8}"/>
          </ac:spMkLst>
        </pc:spChg>
        <pc:spChg chg="mod ord">
          <ac:chgData name="Bob Brown" userId="de4355ee-7296-4195-ba97-c8dead83c87d" providerId="ADAL" clId="{17331029-3926-4D6D-8AFD-548FF98175A6}" dt="2023-01-08T18:12:29.294" v="4860" actId="700"/>
          <ac:spMkLst>
            <pc:docMk/>
            <pc:sldMk cId="624967706" sldId="423"/>
            <ac:spMk id="3" creationId="{8FBBC243-B3D9-F2FD-C098-0E8B73AC3193}"/>
          </ac:spMkLst>
        </pc:spChg>
        <pc:spChg chg="add mod ord">
          <ac:chgData name="Bob Brown" userId="de4355ee-7296-4195-ba97-c8dead83c87d" providerId="ADAL" clId="{17331029-3926-4D6D-8AFD-548FF98175A6}" dt="2023-01-15T20:30:40.735" v="6950" actId="313"/>
          <ac:spMkLst>
            <pc:docMk/>
            <pc:sldMk cId="624967706" sldId="423"/>
            <ac:spMk id="4" creationId="{D258A524-5CAE-EDD8-BFB0-9AD3258947FD}"/>
          </ac:spMkLst>
        </pc:spChg>
        <pc:picChg chg="del">
          <ac:chgData name="Bob Brown" userId="de4355ee-7296-4195-ba97-c8dead83c87d" providerId="ADAL" clId="{17331029-3926-4D6D-8AFD-548FF98175A6}" dt="2023-01-10T11:56:01.135" v="6119"/>
          <ac:picMkLst>
            <pc:docMk/>
            <pc:sldMk cId="624967706" sldId="423"/>
            <ac:picMk id="5" creationId="{5DE88FE7-F901-C593-BD1D-2D3E7644B617}"/>
          </ac:picMkLst>
        </pc:picChg>
        <pc:picChg chg="add del mod">
          <ac:chgData name="Bob Brown" userId="de4355ee-7296-4195-ba97-c8dead83c87d" providerId="ADAL" clId="{17331029-3926-4D6D-8AFD-548FF98175A6}" dt="2023-01-08T22:08:42.321" v="5753" actId="478"/>
          <ac:picMkLst>
            <pc:docMk/>
            <pc:sldMk cId="624967706" sldId="423"/>
            <ac:picMk id="7" creationId="{82754841-C818-1DCE-68C2-5A191DAB8834}"/>
          </ac:picMkLst>
        </pc:picChg>
      </pc:sldChg>
      <pc:sldChg chg="modSp new del mod modAnim modNotesTx">
        <pc:chgData name="Bob Brown" userId="de4355ee-7296-4195-ba97-c8dead83c87d" providerId="ADAL" clId="{17331029-3926-4D6D-8AFD-548FF98175A6}" dt="2022-12-18T15:20:47.671" v="3778" actId="47"/>
        <pc:sldMkLst>
          <pc:docMk/>
          <pc:sldMk cId="2900250078" sldId="424"/>
        </pc:sldMkLst>
        <pc:spChg chg="mod">
          <ac:chgData name="Bob Brown" userId="de4355ee-7296-4195-ba97-c8dead83c87d" providerId="ADAL" clId="{17331029-3926-4D6D-8AFD-548FF98175A6}" dt="2022-12-15T18:27:32.255" v="2210" actId="20577"/>
          <ac:spMkLst>
            <pc:docMk/>
            <pc:sldMk cId="2900250078" sldId="424"/>
            <ac:spMk id="2" creationId="{6EE51068-8E87-97AC-0C48-AF92EA298D76}"/>
          </ac:spMkLst>
        </pc:spChg>
        <pc:spChg chg="mod">
          <ac:chgData name="Bob Brown" userId="de4355ee-7296-4195-ba97-c8dead83c87d" providerId="ADAL" clId="{17331029-3926-4D6D-8AFD-548FF98175A6}" dt="2022-12-15T18:33:00.420" v="3130" actId="20577"/>
          <ac:spMkLst>
            <pc:docMk/>
            <pc:sldMk cId="2900250078" sldId="424"/>
            <ac:spMk id="3" creationId="{F98B241C-0001-1DC4-4A80-A67C55A096E3}"/>
          </ac:spMkLst>
        </pc:spChg>
      </pc:sldChg>
      <pc:sldChg chg="delSp modSp new mod modTransition modAnim">
        <pc:chgData name="Bob Brown" userId="de4355ee-7296-4195-ba97-c8dead83c87d" providerId="ADAL" clId="{17331029-3926-4D6D-8AFD-548FF98175A6}" dt="2023-01-10T11:56:27.893" v="6122"/>
        <pc:sldMkLst>
          <pc:docMk/>
          <pc:sldMk cId="3463630442" sldId="424"/>
        </pc:sldMkLst>
        <pc:spChg chg="mod">
          <ac:chgData name="Bob Brown" userId="de4355ee-7296-4195-ba97-c8dead83c87d" providerId="ADAL" clId="{17331029-3926-4D6D-8AFD-548FF98175A6}" dt="2023-01-08T18:33:32.103" v="5000" actId="20577"/>
          <ac:spMkLst>
            <pc:docMk/>
            <pc:sldMk cId="3463630442" sldId="424"/>
            <ac:spMk id="2" creationId="{46A23BE7-3882-5156-AB8A-BE3FAE013E84}"/>
          </ac:spMkLst>
        </pc:spChg>
        <pc:spChg chg="mod">
          <ac:chgData name="Bob Brown" userId="de4355ee-7296-4195-ba97-c8dead83c87d" providerId="ADAL" clId="{17331029-3926-4D6D-8AFD-548FF98175A6}" dt="2023-01-08T18:35:19.912" v="5294" actId="20577"/>
          <ac:spMkLst>
            <pc:docMk/>
            <pc:sldMk cId="3463630442" sldId="424"/>
            <ac:spMk id="3" creationId="{9D35CB6A-7717-AE3D-C4AF-FFFE7E08E4DD}"/>
          </ac:spMkLst>
        </pc:spChg>
        <pc:picChg chg="del">
          <ac:chgData name="Bob Brown" userId="de4355ee-7296-4195-ba97-c8dead83c87d" providerId="ADAL" clId="{17331029-3926-4D6D-8AFD-548FF98175A6}" dt="2023-01-10T11:56:01.135" v="6119"/>
          <ac:picMkLst>
            <pc:docMk/>
            <pc:sldMk cId="3463630442" sldId="424"/>
            <ac:picMk id="5" creationId="{D62FF513-67D9-9699-6D5D-B0549ECC005A}"/>
          </ac:picMkLst>
        </pc:picChg>
      </pc:sldChg>
      <pc:sldChg chg="addSp delSp modSp new del mod modTransition modClrScheme modAnim chgLayout">
        <pc:chgData name="Bob Brown" userId="de4355ee-7296-4195-ba97-c8dead83c87d" providerId="ADAL" clId="{17331029-3926-4D6D-8AFD-548FF98175A6}" dt="2023-01-10T11:56:46.305" v="6124" actId="47"/>
        <pc:sldMkLst>
          <pc:docMk/>
          <pc:sldMk cId="1577512185" sldId="425"/>
        </pc:sldMkLst>
        <pc:spChg chg="mod">
          <ac:chgData name="Bob Brown" userId="de4355ee-7296-4195-ba97-c8dead83c87d" providerId="ADAL" clId="{17331029-3926-4D6D-8AFD-548FF98175A6}" dt="2023-01-09T16:36:53.779" v="5849" actId="26606"/>
          <ac:spMkLst>
            <pc:docMk/>
            <pc:sldMk cId="1577512185" sldId="425"/>
            <ac:spMk id="2" creationId="{1A7163B4-27BC-212D-29C4-028DA3D6DFC0}"/>
          </ac:spMkLst>
        </pc:spChg>
        <pc:spChg chg="add del">
          <ac:chgData name="Bob Brown" userId="de4355ee-7296-4195-ba97-c8dead83c87d" providerId="ADAL" clId="{17331029-3926-4D6D-8AFD-548FF98175A6}" dt="2023-01-09T16:36:42.769" v="5844" actId="931"/>
          <ac:spMkLst>
            <pc:docMk/>
            <pc:sldMk cId="1577512185" sldId="425"/>
            <ac:spMk id="3" creationId="{A0528356-00EC-51EC-829B-72D4C58DD1D3}"/>
          </ac:spMkLst>
        </pc:spChg>
        <pc:spChg chg="mod">
          <ac:chgData name="Bob Brown" userId="de4355ee-7296-4195-ba97-c8dead83c87d" providerId="ADAL" clId="{17331029-3926-4D6D-8AFD-548FF98175A6}" dt="2023-01-09T16:36:53.779" v="5849" actId="26606"/>
          <ac:spMkLst>
            <pc:docMk/>
            <pc:sldMk cId="1577512185" sldId="425"/>
            <ac:spMk id="4" creationId="{95D6F0CB-B106-AF75-8E6E-5A8C841F6DF6}"/>
          </ac:spMkLst>
        </pc:spChg>
        <pc:spChg chg="add mod">
          <ac:chgData name="Bob Brown" userId="de4355ee-7296-4195-ba97-c8dead83c87d" providerId="ADAL" clId="{17331029-3926-4D6D-8AFD-548FF98175A6}" dt="2023-01-09T16:38:05.271" v="6022" actId="20577"/>
          <ac:spMkLst>
            <pc:docMk/>
            <pc:sldMk cId="1577512185" sldId="425"/>
            <ac:spMk id="13" creationId="{B3C97648-BCE3-BC93-355D-0A095CC4F122}"/>
          </ac:spMkLst>
        </pc:spChg>
        <pc:picChg chg="del">
          <ac:chgData name="Bob Brown" userId="de4355ee-7296-4195-ba97-c8dead83c87d" providerId="ADAL" clId="{17331029-3926-4D6D-8AFD-548FF98175A6}" dt="2023-01-10T11:56:01.135" v="6119"/>
          <ac:picMkLst>
            <pc:docMk/>
            <pc:sldMk cId="1577512185" sldId="425"/>
            <ac:picMk id="3" creationId="{55765D25-5E35-11A3-6187-6EC4BC37F92C}"/>
          </ac:picMkLst>
        </pc:picChg>
        <pc:picChg chg="add del mod">
          <ac:chgData name="Bob Brown" userId="de4355ee-7296-4195-ba97-c8dead83c87d" providerId="ADAL" clId="{17331029-3926-4D6D-8AFD-548FF98175A6}" dt="2023-01-09T16:36:26.027" v="5843" actId="931"/>
          <ac:picMkLst>
            <pc:docMk/>
            <pc:sldMk cId="1577512185" sldId="425"/>
            <ac:picMk id="6" creationId="{EA0B9FD5-4FDF-9936-00B9-C99C2DECA6BD}"/>
          </ac:picMkLst>
        </pc:picChg>
        <pc:picChg chg="add mod">
          <ac:chgData name="Bob Brown" userId="de4355ee-7296-4195-ba97-c8dead83c87d" providerId="ADAL" clId="{17331029-3926-4D6D-8AFD-548FF98175A6}" dt="2023-01-09T16:37:36.462" v="5938" actId="1076"/>
          <ac:picMkLst>
            <pc:docMk/>
            <pc:sldMk cId="1577512185" sldId="425"/>
            <ac:picMk id="8" creationId="{0D0BD587-82EA-FC55-1FA4-13D1BA9A29D3}"/>
          </ac:picMkLst>
        </pc:picChg>
      </pc:sldChg>
      <pc:sldChg chg="delSp modSp add mod">
        <pc:chgData name="Bob Brown" userId="de4355ee-7296-4195-ba97-c8dead83c87d" providerId="ADAL" clId="{17331029-3926-4D6D-8AFD-548FF98175A6}" dt="2023-01-15T20:30:55.932" v="6952" actId="6549"/>
        <pc:sldMkLst>
          <pc:docMk/>
          <pc:sldMk cId="2449188980" sldId="425"/>
        </pc:sldMkLst>
        <pc:spChg chg="del">
          <ac:chgData name="Bob Brown" userId="de4355ee-7296-4195-ba97-c8dead83c87d" providerId="ADAL" clId="{17331029-3926-4D6D-8AFD-548FF98175A6}" dt="2023-01-15T20:28:35.391" v="6787" actId="478"/>
          <ac:spMkLst>
            <pc:docMk/>
            <pc:sldMk cId="2449188980" sldId="425"/>
            <ac:spMk id="7" creationId="{00000000-0000-0000-0000-000000000000}"/>
          </ac:spMkLst>
        </pc:spChg>
        <pc:spChg chg="mod">
          <ac:chgData name="Bob Brown" userId="de4355ee-7296-4195-ba97-c8dead83c87d" providerId="ADAL" clId="{17331029-3926-4D6D-8AFD-548FF98175A6}" dt="2023-01-15T20:30:55.932" v="6952" actId="6549"/>
          <ac:spMkLst>
            <pc:docMk/>
            <pc:sldMk cId="2449188980" sldId="425"/>
            <ac:spMk id="14338" creationId="{00000000-0000-0000-0000-000000000000}"/>
          </ac:spMkLst>
        </pc:spChg>
        <pc:spChg chg="mod">
          <ac:chgData name="Bob Brown" userId="de4355ee-7296-4195-ba97-c8dead83c87d" providerId="ADAL" clId="{17331029-3926-4D6D-8AFD-548FF98175A6}" dt="2023-01-15T20:30:50.053" v="6951" actId="6549"/>
          <ac:spMkLst>
            <pc:docMk/>
            <pc:sldMk cId="2449188980" sldId="425"/>
            <ac:spMk id="14339" creationId="{00000000-0000-0000-0000-000000000000}"/>
          </ac:spMkLst>
        </pc:spChg>
      </pc:sldChg>
      <pc:sldMasterChg chg="modTransition modSldLayout">
        <pc:chgData name="Bob Brown" userId="de4355ee-7296-4195-ba97-c8dead83c87d" providerId="ADAL" clId="{17331029-3926-4D6D-8AFD-548FF98175A6}" dt="2023-01-10T11:56:27.893" v="6122"/>
        <pc:sldMasterMkLst>
          <pc:docMk/>
          <pc:sldMasterMk cId="1341666182" sldId="2147483711"/>
        </pc:sldMasterMkLst>
        <pc:sldLayoutChg chg="modTransition">
          <pc:chgData name="Bob Brown" userId="de4355ee-7296-4195-ba97-c8dead83c87d" providerId="ADAL" clId="{17331029-3926-4D6D-8AFD-548FF98175A6}" dt="2023-01-10T11:56:27.893" v="6122"/>
          <pc:sldLayoutMkLst>
            <pc:docMk/>
            <pc:sldMasterMk cId="1341666182" sldId="2147483711"/>
            <pc:sldLayoutMk cId="2518120335" sldId="2147483712"/>
          </pc:sldLayoutMkLst>
        </pc:sldLayoutChg>
        <pc:sldLayoutChg chg="modTransition">
          <pc:chgData name="Bob Brown" userId="de4355ee-7296-4195-ba97-c8dead83c87d" providerId="ADAL" clId="{17331029-3926-4D6D-8AFD-548FF98175A6}" dt="2023-01-10T11:56:27.893" v="6122"/>
          <pc:sldLayoutMkLst>
            <pc:docMk/>
            <pc:sldMasterMk cId="1341666182" sldId="2147483711"/>
            <pc:sldLayoutMk cId="847493864" sldId="2147483713"/>
          </pc:sldLayoutMkLst>
        </pc:sldLayoutChg>
        <pc:sldLayoutChg chg="modTransition">
          <pc:chgData name="Bob Brown" userId="de4355ee-7296-4195-ba97-c8dead83c87d" providerId="ADAL" clId="{17331029-3926-4D6D-8AFD-548FF98175A6}" dt="2023-01-10T11:56:27.893" v="6122"/>
          <pc:sldLayoutMkLst>
            <pc:docMk/>
            <pc:sldMasterMk cId="1341666182" sldId="2147483711"/>
            <pc:sldLayoutMk cId="3462114932" sldId="2147483714"/>
          </pc:sldLayoutMkLst>
        </pc:sldLayoutChg>
        <pc:sldLayoutChg chg="modTransition">
          <pc:chgData name="Bob Brown" userId="de4355ee-7296-4195-ba97-c8dead83c87d" providerId="ADAL" clId="{17331029-3926-4D6D-8AFD-548FF98175A6}" dt="2023-01-10T11:56:27.893" v="6122"/>
          <pc:sldLayoutMkLst>
            <pc:docMk/>
            <pc:sldMasterMk cId="1341666182" sldId="2147483711"/>
            <pc:sldLayoutMk cId="866541922" sldId="2147483715"/>
          </pc:sldLayoutMkLst>
        </pc:sldLayoutChg>
        <pc:sldLayoutChg chg="modTransition">
          <pc:chgData name="Bob Brown" userId="de4355ee-7296-4195-ba97-c8dead83c87d" providerId="ADAL" clId="{17331029-3926-4D6D-8AFD-548FF98175A6}" dt="2023-01-10T11:56:27.893" v="6122"/>
          <pc:sldLayoutMkLst>
            <pc:docMk/>
            <pc:sldMasterMk cId="1341666182" sldId="2147483711"/>
            <pc:sldLayoutMk cId="3404615016" sldId="2147483716"/>
          </pc:sldLayoutMkLst>
        </pc:sldLayoutChg>
        <pc:sldLayoutChg chg="modTransition">
          <pc:chgData name="Bob Brown" userId="de4355ee-7296-4195-ba97-c8dead83c87d" providerId="ADAL" clId="{17331029-3926-4D6D-8AFD-548FF98175A6}" dt="2023-01-10T11:56:27.893" v="6122"/>
          <pc:sldLayoutMkLst>
            <pc:docMk/>
            <pc:sldMasterMk cId="1341666182" sldId="2147483711"/>
            <pc:sldLayoutMk cId="3953352741" sldId="2147483717"/>
          </pc:sldLayoutMkLst>
        </pc:sldLayoutChg>
        <pc:sldLayoutChg chg="modTransition">
          <pc:chgData name="Bob Brown" userId="de4355ee-7296-4195-ba97-c8dead83c87d" providerId="ADAL" clId="{17331029-3926-4D6D-8AFD-548FF98175A6}" dt="2023-01-10T11:56:27.893" v="6122"/>
          <pc:sldLayoutMkLst>
            <pc:docMk/>
            <pc:sldMasterMk cId="1341666182" sldId="2147483711"/>
            <pc:sldLayoutMk cId="3294909509" sldId="2147483718"/>
          </pc:sldLayoutMkLst>
        </pc:sldLayoutChg>
        <pc:sldLayoutChg chg="modTransition">
          <pc:chgData name="Bob Brown" userId="de4355ee-7296-4195-ba97-c8dead83c87d" providerId="ADAL" clId="{17331029-3926-4D6D-8AFD-548FF98175A6}" dt="2023-01-10T11:56:27.893" v="6122"/>
          <pc:sldLayoutMkLst>
            <pc:docMk/>
            <pc:sldMasterMk cId="1341666182" sldId="2147483711"/>
            <pc:sldLayoutMk cId="406492814" sldId="2147483719"/>
          </pc:sldLayoutMkLst>
        </pc:sldLayoutChg>
        <pc:sldLayoutChg chg="modTransition">
          <pc:chgData name="Bob Brown" userId="de4355ee-7296-4195-ba97-c8dead83c87d" providerId="ADAL" clId="{17331029-3926-4D6D-8AFD-548FF98175A6}" dt="2023-01-10T11:56:27.893" v="6122"/>
          <pc:sldLayoutMkLst>
            <pc:docMk/>
            <pc:sldMasterMk cId="1341666182" sldId="2147483711"/>
            <pc:sldLayoutMk cId="3870226985" sldId="2147483720"/>
          </pc:sldLayoutMkLst>
        </pc:sldLayoutChg>
        <pc:sldLayoutChg chg="modTransition">
          <pc:chgData name="Bob Brown" userId="de4355ee-7296-4195-ba97-c8dead83c87d" providerId="ADAL" clId="{17331029-3926-4D6D-8AFD-548FF98175A6}" dt="2023-01-10T11:56:27.893" v="6122"/>
          <pc:sldLayoutMkLst>
            <pc:docMk/>
            <pc:sldMasterMk cId="1341666182" sldId="2147483711"/>
            <pc:sldLayoutMk cId="2296162276" sldId="2147483721"/>
          </pc:sldLayoutMkLst>
        </pc:sldLayoutChg>
        <pc:sldLayoutChg chg="modTransition">
          <pc:chgData name="Bob Brown" userId="de4355ee-7296-4195-ba97-c8dead83c87d" providerId="ADAL" clId="{17331029-3926-4D6D-8AFD-548FF98175A6}" dt="2023-01-10T11:56:27.893" v="6122"/>
          <pc:sldLayoutMkLst>
            <pc:docMk/>
            <pc:sldMasterMk cId="1341666182" sldId="2147483711"/>
            <pc:sldLayoutMk cId="3709458611" sldId="2147483722"/>
          </pc:sldLayoutMkLst>
        </pc:sldLayoutChg>
      </pc:sldMasterChg>
    </pc:docChg>
  </pc:docChgLst>
  <pc:docChgLst>
    <pc:chgData name="Bob Brown" userId="S::rbrow211@kennesaw.edu::de4355ee-7296-4195-ba97-c8dead83c87d" providerId="AD" clId="Web-{488D0983-2B4C-C272-D1E4-0D6B34403D61}"/>
    <pc:docChg chg="modSld">
      <pc:chgData name="Bob Brown" userId="S::rbrow211@kennesaw.edu::de4355ee-7296-4195-ba97-c8dead83c87d" providerId="AD" clId="Web-{488D0983-2B4C-C272-D1E4-0D6B34403D61}" dt="2022-07-14T21:57:31.461" v="48"/>
      <pc:docMkLst>
        <pc:docMk/>
      </pc:docMkLst>
      <pc:sldChg chg="modSp">
        <pc:chgData name="Bob Brown" userId="S::rbrow211@kennesaw.edu::de4355ee-7296-4195-ba97-c8dead83c87d" providerId="AD" clId="Web-{488D0983-2B4C-C272-D1E4-0D6B34403D61}" dt="2022-07-14T21:53:53.003" v="28" actId="20577"/>
        <pc:sldMkLst>
          <pc:docMk/>
          <pc:sldMk cId="0" sldId="277"/>
        </pc:sldMkLst>
        <pc:spChg chg="mod">
          <ac:chgData name="Bob Brown" userId="S::rbrow211@kennesaw.edu::de4355ee-7296-4195-ba97-c8dead83c87d" providerId="AD" clId="Web-{488D0983-2B4C-C272-D1E4-0D6B34403D61}" dt="2022-07-14T21:53:53.003" v="28" actId="20577"/>
          <ac:spMkLst>
            <pc:docMk/>
            <pc:sldMk cId="0" sldId="277"/>
            <ac:spMk id="27650" creationId="{00000000-0000-0000-0000-000000000000}"/>
          </ac:spMkLst>
        </pc:spChg>
      </pc:sldChg>
      <pc:sldChg chg="modSp">
        <pc:chgData name="Bob Brown" userId="S::rbrow211@kennesaw.edu::de4355ee-7296-4195-ba97-c8dead83c87d" providerId="AD" clId="Web-{488D0983-2B4C-C272-D1E4-0D6B34403D61}" dt="2022-07-14T21:54:16.534" v="30" actId="20577"/>
        <pc:sldMkLst>
          <pc:docMk/>
          <pc:sldMk cId="0" sldId="280"/>
        </pc:sldMkLst>
        <pc:spChg chg="mod">
          <ac:chgData name="Bob Brown" userId="S::rbrow211@kennesaw.edu::de4355ee-7296-4195-ba97-c8dead83c87d" providerId="AD" clId="Web-{488D0983-2B4C-C272-D1E4-0D6B34403D61}" dt="2022-07-14T21:54:16.534" v="30" actId="20577"/>
          <ac:spMkLst>
            <pc:docMk/>
            <pc:sldMk cId="0" sldId="280"/>
            <ac:spMk id="30722" creationId="{00000000-0000-0000-0000-000000000000}"/>
          </ac:spMkLst>
        </pc:spChg>
      </pc:sldChg>
      <pc:sldChg chg="modSp">
        <pc:chgData name="Bob Brown" userId="S::rbrow211@kennesaw.edu::de4355ee-7296-4195-ba97-c8dead83c87d" providerId="AD" clId="Web-{488D0983-2B4C-C272-D1E4-0D6B34403D61}" dt="2022-07-14T21:55:07.567" v="36" actId="20577"/>
        <pc:sldMkLst>
          <pc:docMk/>
          <pc:sldMk cId="0" sldId="289"/>
        </pc:sldMkLst>
        <pc:spChg chg="mod">
          <ac:chgData name="Bob Brown" userId="S::rbrow211@kennesaw.edu::de4355ee-7296-4195-ba97-c8dead83c87d" providerId="AD" clId="Web-{488D0983-2B4C-C272-D1E4-0D6B34403D61}" dt="2022-07-14T21:55:07.567" v="36" actId="20577"/>
          <ac:spMkLst>
            <pc:docMk/>
            <pc:sldMk cId="0" sldId="289"/>
            <ac:spMk id="44034" creationId="{00000000-0000-0000-0000-000000000000}"/>
          </ac:spMkLst>
        </pc:spChg>
      </pc:sldChg>
      <pc:sldChg chg="modSp">
        <pc:chgData name="Bob Brown" userId="S::rbrow211@kennesaw.edu::de4355ee-7296-4195-ba97-c8dead83c87d" providerId="AD" clId="Web-{488D0983-2B4C-C272-D1E4-0D6B34403D61}" dt="2022-07-14T21:38:30.601" v="4"/>
        <pc:sldMkLst>
          <pc:docMk/>
          <pc:sldMk cId="0" sldId="311"/>
        </pc:sldMkLst>
        <pc:picChg chg="mod">
          <ac:chgData name="Bob Brown" userId="S::rbrow211@kennesaw.edu::de4355ee-7296-4195-ba97-c8dead83c87d" providerId="AD" clId="Web-{488D0983-2B4C-C272-D1E4-0D6B34403D61}" dt="2022-07-14T21:38:30.601" v="4"/>
          <ac:picMkLst>
            <pc:docMk/>
            <pc:sldMk cId="0" sldId="311"/>
            <ac:picMk id="2" creationId="{00000000-0000-0000-0000-000000000000}"/>
          </ac:picMkLst>
        </pc:picChg>
      </pc:sldChg>
      <pc:sldChg chg="modSp">
        <pc:chgData name="Bob Brown" userId="S::rbrow211@kennesaw.edu::de4355ee-7296-4195-ba97-c8dead83c87d" providerId="AD" clId="Web-{488D0983-2B4C-C272-D1E4-0D6B34403D61}" dt="2022-07-14T21:43:06.827" v="7"/>
        <pc:sldMkLst>
          <pc:docMk/>
          <pc:sldMk cId="0" sldId="315"/>
        </pc:sldMkLst>
        <pc:picChg chg="mod">
          <ac:chgData name="Bob Brown" userId="S::rbrow211@kennesaw.edu::de4355ee-7296-4195-ba97-c8dead83c87d" providerId="AD" clId="Web-{488D0983-2B4C-C272-D1E4-0D6B34403D61}" dt="2022-07-14T21:43:06.827" v="7"/>
          <ac:picMkLst>
            <pc:docMk/>
            <pc:sldMk cId="0" sldId="315"/>
            <ac:picMk id="1026" creationId="{00000000-0000-0000-0000-000000000000}"/>
          </ac:picMkLst>
        </pc:picChg>
      </pc:sldChg>
      <pc:sldChg chg="modSp">
        <pc:chgData name="Bob Brown" userId="S::rbrow211@kennesaw.edu::de4355ee-7296-4195-ba97-c8dead83c87d" providerId="AD" clId="Web-{488D0983-2B4C-C272-D1E4-0D6B34403D61}" dt="2022-07-14T21:51:35.371" v="12" actId="1076"/>
        <pc:sldMkLst>
          <pc:docMk/>
          <pc:sldMk cId="0" sldId="316"/>
        </pc:sldMkLst>
        <pc:picChg chg="mod">
          <ac:chgData name="Bob Brown" userId="S::rbrow211@kennesaw.edu::de4355ee-7296-4195-ba97-c8dead83c87d" providerId="AD" clId="Web-{488D0983-2B4C-C272-D1E4-0D6B34403D61}" dt="2022-07-14T21:51:35.371" v="12" actId="1076"/>
          <ac:picMkLst>
            <pc:docMk/>
            <pc:sldMk cId="0" sldId="316"/>
            <ac:picMk id="1026" creationId="{00000000-0000-0000-0000-000000000000}"/>
          </ac:picMkLst>
        </pc:picChg>
      </pc:sldChg>
      <pc:sldChg chg="delSp modSp">
        <pc:chgData name="Bob Brown" userId="S::rbrow211@kennesaw.edu::de4355ee-7296-4195-ba97-c8dead83c87d" providerId="AD" clId="Web-{488D0983-2B4C-C272-D1E4-0D6B34403D61}" dt="2022-07-14T21:57:31.461" v="48"/>
        <pc:sldMkLst>
          <pc:docMk/>
          <pc:sldMk cId="0" sldId="317"/>
        </pc:sldMkLst>
        <pc:spChg chg="del">
          <ac:chgData name="Bob Brown" userId="S::rbrow211@kennesaw.edu::de4355ee-7296-4195-ba97-c8dead83c87d" providerId="AD" clId="Web-{488D0983-2B4C-C272-D1E4-0D6B34403D61}" dt="2022-07-14T21:57:31.461" v="48"/>
          <ac:spMkLst>
            <pc:docMk/>
            <pc:sldMk cId="0" sldId="317"/>
            <ac:spMk id="34821" creationId="{00000000-0000-0000-0000-000000000000}"/>
          </ac:spMkLst>
        </pc:spChg>
        <pc:spChg chg="del">
          <ac:chgData name="Bob Brown" userId="S::rbrow211@kennesaw.edu::de4355ee-7296-4195-ba97-c8dead83c87d" providerId="AD" clId="Web-{488D0983-2B4C-C272-D1E4-0D6B34403D61}" dt="2022-07-14T21:52:19.716" v="18"/>
          <ac:spMkLst>
            <pc:docMk/>
            <pc:sldMk cId="0" sldId="317"/>
            <ac:spMk id="34822" creationId="{00000000-0000-0000-0000-000000000000}"/>
          </ac:spMkLst>
        </pc:spChg>
        <pc:spChg chg="del mod">
          <ac:chgData name="Bob Brown" userId="S::rbrow211@kennesaw.edu::de4355ee-7296-4195-ba97-c8dead83c87d" providerId="AD" clId="Web-{488D0983-2B4C-C272-D1E4-0D6B34403D61}" dt="2022-07-14T21:52:17.419" v="17"/>
          <ac:spMkLst>
            <pc:docMk/>
            <pc:sldMk cId="0" sldId="317"/>
            <ac:spMk id="34823" creationId="{00000000-0000-0000-0000-000000000000}"/>
          </ac:spMkLst>
        </pc:spChg>
        <pc:spChg chg="del">
          <ac:chgData name="Bob Brown" userId="S::rbrow211@kennesaw.edu::de4355ee-7296-4195-ba97-c8dead83c87d" providerId="AD" clId="Web-{488D0983-2B4C-C272-D1E4-0D6B34403D61}" dt="2022-07-14T21:52:11.278" v="15"/>
          <ac:spMkLst>
            <pc:docMk/>
            <pc:sldMk cId="0" sldId="317"/>
            <ac:spMk id="34824" creationId="{00000000-0000-0000-0000-000000000000}"/>
          </ac:spMkLst>
        </pc:spChg>
        <pc:spChg chg="del">
          <ac:chgData name="Bob Brown" userId="S::rbrow211@kennesaw.edu::de4355ee-7296-4195-ba97-c8dead83c87d" providerId="AD" clId="Web-{488D0983-2B4C-C272-D1E4-0D6B34403D61}" dt="2022-07-14T21:52:05.075" v="14"/>
          <ac:spMkLst>
            <pc:docMk/>
            <pc:sldMk cId="0" sldId="317"/>
            <ac:spMk id="34825" creationId="{00000000-0000-0000-0000-000000000000}"/>
          </ac:spMkLst>
        </pc:spChg>
        <pc:spChg chg="del">
          <ac:chgData name="Bob Brown" userId="S::rbrow211@kennesaw.edu::de4355ee-7296-4195-ba97-c8dead83c87d" providerId="AD" clId="Web-{488D0983-2B4C-C272-D1E4-0D6B34403D61}" dt="2022-07-14T21:52:00.340" v="13"/>
          <ac:spMkLst>
            <pc:docMk/>
            <pc:sldMk cId="0" sldId="317"/>
            <ac:spMk id="34826" creationId="{00000000-0000-0000-0000-000000000000}"/>
          </ac:spMkLst>
        </pc:spChg>
      </pc:sldChg>
      <pc:sldChg chg="delSp modSp">
        <pc:chgData name="Bob Brown" userId="S::rbrow211@kennesaw.edu::de4355ee-7296-4195-ba97-c8dead83c87d" providerId="AD" clId="Web-{488D0983-2B4C-C272-D1E4-0D6B34403D61}" dt="2022-07-14T21:57:27.024" v="47" actId="20577"/>
        <pc:sldMkLst>
          <pc:docMk/>
          <pc:sldMk cId="429313949" sldId="410"/>
        </pc:sldMkLst>
        <pc:spChg chg="mod">
          <ac:chgData name="Bob Brown" userId="S::rbrow211@kennesaw.edu::de4355ee-7296-4195-ba97-c8dead83c87d" providerId="AD" clId="Web-{488D0983-2B4C-C272-D1E4-0D6B34403D61}" dt="2022-07-14T21:57:27.024" v="47" actId="20577"/>
          <ac:spMkLst>
            <pc:docMk/>
            <pc:sldMk cId="429313949" sldId="410"/>
            <ac:spMk id="6" creationId="{00000000-0000-0000-0000-000000000000}"/>
          </ac:spMkLst>
        </pc:spChg>
        <pc:spChg chg="del mod">
          <ac:chgData name="Bob Brown" userId="S::rbrow211@kennesaw.edu::de4355ee-7296-4195-ba97-c8dead83c87d" providerId="AD" clId="Web-{488D0983-2B4C-C272-D1E4-0D6B34403D61}" dt="2022-07-14T21:56:43.523" v="42"/>
          <ac:spMkLst>
            <pc:docMk/>
            <pc:sldMk cId="429313949" sldId="410"/>
            <ac:spMk id="7" creationId="{00000000-0000-0000-0000-000000000000}"/>
          </ac:spMkLst>
        </pc:spChg>
        <pc:picChg chg="mod">
          <ac:chgData name="Bob Brown" userId="S::rbrow211@kennesaw.edu::de4355ee-7296-4195-ba97-c8dead83c87d" providerId="AD" clId="Web-{488D0983-2B4C-C272-D1E4-0D6B34403D61}" dt="2022-07-14T21:41:18.418" v="6"/>
          <ac:picMkLst>
            <pc:docMk/>
            <pc:sldMk cId="429313949" sldId="410"/>
            <ac:picMk id="1027" creationId="{00000000-0000-0000-0000-000000000000}"/>
          </ac:picMkLst>
        </pc:picChg>
      </pc:sldChg>
      <pc:sldChg chg="modSp">
        <pc:chgData name="Bob Brown" userId="S::rbrow211@kennesaw.edu::de4355ee-7296-4195-ba97-c8dead83c87d" providerId="AD" clId="Web-{488D0983-2B4C-C272-D1E4-0D6B34403D61}" dt="2022-07-14T21:49:32.758" v="10"/>
        <pc:sldMkLst>
          <pc:docMk/>
          <pc:sldMk cId="2742403130" sldId="411"/>
        </pc:sldMkLst>
        <pc:spChg chg="mod">
          <ac:chgData name="Bob Brown" userId="S::rbrow211@kennesaw.edu::de4355ee-7296-4195-ba97-c8dead83c87d" providerId="AD" clId="Web-{488D0983-2B4C-C272-D1E4-0D6B34403D61}" dt="2022-07-14T21:49:32.758" v="10"/>
          <ac:spMkLst>
            <pc:docMk/>
            <pc:sldMk cId="2742403130" sldId="411"/>
            <ac:spMk id="6" creationId="{00000000-0000-0000-0000-000000000000}"/>
          </ac:spMkLst>
        </pc:spChg>
      </pc:sldChg>
      <pc:sldChg chg="modSp">
        <pc:chgData name="Bob Brown" userId="S::rbrow211@kennesaw.edu::de4355ee-7296-4195-ba97-c8dead83c87d" providerId="AD" clId="Web-{488D0983-2B4C-C272-D1E4-0D6B34403D61}" dt="2022-07-14T21:56:10.553" v="37"/>
        <pc:sldMkLst>
          <pc:docMk/>
          <pc:sldMk cId="251089141" sldId="415"/>
        </pc:sldMkLst>
        <pc:spChg chg="mod">
          <ac:chgData name="Bob Brown" userId="S::rbrow211@kennesaw.edu::de4355ee-7296-4195-ba97-c8dead83c87d" providerId="AD" clId="Web-{488D0983-2B4C-C272-D1E4-0D6B34403D61}" dt="2022-07-14T21:56:10.553" v="37"/>
          <ac:spMkLst>
            <pc:docMk/>
            <pc:sldMk cId="251089141" sldId="415"/>
            <ac:spMk id="5" creationId="{00000000-0000-0000-0000-000000000000}"/>
          </ac:spMkLst>
        </pc:spChg>
        <pc:picChg chg="mod">
          <ac:chgData name="Bob Brown" userId="S::rbrow211@kennesaw.edu::de4355ee-7296-4195-ba97-c8dead83c87d" providerId="AD" clId="Web-{488D0983-2B4C-C272-D1E4-0D6B34403D61}" dt="2022-07-14T21:43:59.703" v="8"/>
          <ac:picMkLst>
            <pc:docMk/>
            <pc:sldMk cId="251089141" sldId="415"/>
            <ac:picMk id="1026" creationId="{00000000-0000-0000-0000-000000000000}"/>
          </ac:picMkLst>
        </pc:picChg>
        <pc:picChg chg="mod">
          <ac:chgData name="Bob Brown" userId="S::rbrow211@kennesaw.edu::de4355ee-7296-4195-ba97-c8dead83c87d" providerId="AD" clId="Web-{488D0983-2B4C-C272-D1E4-0D6B34403D61}" dt="2022-07-14T21:45:13.533" v="9"/>
          <ac:picMkLst>
            <pc:docMk/>
            <pc:sldMk cId="251089141" sldId="415"/>
            <ac:picMk id="1028" creationId="{00000000-0000-0000-0000-000000000000}"/>
          </ac:picMkLst>
        </pc:picChg>
      </pc:sldChg>
      <pc:sldChg chg="modSp">
        <pc:chgData name="Bob Brown" userId="S::rbrow211@kennesaw.edu::de4355ee-7296-4195-ba97-c8dead83c87d" providerId="AD" clId="Web-{488D0983-2B4C-C272-D1E4-0D6B34403D61}" dt="2022-07-14T21:39:20.696" v="5"/>
        <pc:sldMkLst>
          <pc:docMk/>
          <pc:sldMk cId="4276227808" sldId="416"/>
        </pc:sldMkLst>
        <pc:picChg chg="mod">
          <ac:chgData name="Bob Brown" userId="S::rbrow211@kennesaw.edu::de4355ee-7296-4195-ba97-c8dead83c87d" providerId="AD" clId="Web-{488D0983-2B4C-C272-D1E4-0D6B34403D61}" dt="2022-07-14T21:39:20.696" v="5"/>
          <ac:picMkLst>
            <pc:docMk/>
            <pc:sldMk cId="4276227808" sldId="416"/>
            <ac:picMk id="2" creationId="{00000000-0000-0000-0000-000000000000}"/>
          </ac:picMkLst>
        </pc:picChg>
      </pc:sldChg>
      <pc:sldChg chg="modSp">
        <pc:chgData name="Bob Brown" userId="S::rbrow211@kennesaw.edu::de4355ee-7296-4195-ba97-c8dead83c87d" providerId="AD" clId="Web-{488D0983-2B4C-C272-D1E4-0D6B34403D61}" dt="2022-07-14T21:37:16.364" v="2"/>
        <pc:sldMkLst>
          <pc:docMk/>
          <pc:sldMk cId="3095576246" sldId="418"/>
        </pc:sldMkLst>
        <pc:picChg chg="mod">
          <ac:chgData name="Bob Brown" userId="S::rbrow211@kennesaw.edu::de4355ee-7296-4195-ba97-c8dead83c87d" providerId="AD" clId="Web-{488D0983-2B4C-C272-D1E4-0D6B34403D61}" dt="2022-07-14T21:37:16.364" v="2"/>
          <ac:picMkLst>
            <pc:docMk/>
            <pc:sldMk cId="3095576246" sldId="418"/>
            <ac:picMk id="1026" creationId="{00000000-0000-0000-0000-000000000000}"/>
          </ac:picMkLst>
        </pc:picChg>
      </pc:sldChg>
    </pc:docChg>
  </pc:docChgLst>
  <pc:docChgLst>
    <pc:chgData name="Bob Brown" userId="de4355ee-7296-4195-ba97-c8dead83c87d" providerId="ADAL" clId="{908B2813-B2B9-4735-A865-7287D5F67971}"/>
    <pc:docChg chg="modSld">
      <pc:chgData name="Bob Brown" userId="de4355ee-7296-4195-ba97-c8dead83c87d" providerId="ADAL" clId="{908B2813-B2B9-4735-A865-7287D5F67971}" dt="2023-01-09T21:21:53.128" v="2"/>
      <pc:docMkLst>
        <pc:docMk/>
      </pc:docMkLst>
      <pc:sldChg chg="addSp modSp">
        <pc:chgData name="Bob Brown" userId="de4355ee-7296-4195-ba97-c8dead83c87d" providerId="ADAL" clId="{908B2813-B2B9-4735-A865-7287D5F67971}" dt="2023-01-09T21:21:53.128" v="2"/>
        <pc:sldMkLst>
          <pc:docMk/>
          <pc:sldMk cId="0" sldId="268"/>
        </pc:sldMkLst>
        <pc:picChg chg="add mod">
          <ac:chgData name="Bob Brown" userId="de4355ee-7296-4195-ba97-c8dead83c87d" providerId="ADAL" clId="{908B2813-B2B9-4735-A865-7287D5F67971}" dt="2023-01-09T21:21:53.128" v="2"/>
          <ac:picMkLst>
            <pc:docMk/>
            <pc:sldMk cId="0" sldId="268"/>
            <ac:picMk id="2" creationId="{7B346C37-A155-E06E-9561-CA899409BC43}"/>
          </ac:picMkLst>
        </pc:picChg>
      </pc:sldChg>
      <pc:sldChg chg="addSp modSp">
        <pc:chgData name="Bob Brown" userId="de4355ee-7296-4195-ba97-c8dead83c87d" providerId="ADAL" clId="{908B2813-B2B9-4735-A865-7287D5F67971}" dt="2023-01-09T21:21:53.128" v="2"/>
        <pc:sldMkLst>
          <pc:docMk/>
          <pc:sldMk cId="0" sldId="269"/>
        </pc:sldMkLst>
        <pc:picChg chg="add mod">
          <ac:chgData name="Bob Brown" userId="de4355ee-7296-4195-ba97-c8dead83c87d" providerId="ADAL" clId="{908B2813-B2B9-4735-A865-7287D5F67971}" dt="2023-01-09T21:21:53.128" v="2"/>
          <ac:picMkLst>
            <pc:docMk/>
            <pc:sldMk cId="0" sldId="269"/>
            <ac:picMk id="2" creationId="{2F914FF4-0C4B-F9D6-817A-A2E58B324BC6}"/>
          </ac:picMkLst>
        </pc:picChg>
      </pc:sldChg>
      <pc:sldChg chg="addSp modSp">
        <pc:chgData name="Bob Brown" userId="de4355ee-7296-4195-ba97-c8dead83c87d" providerId="ADAL" clId="{908B2813-B2B9-4735-A865-7287D5F67971}" dt="2023-01-09T21:21:53.128" v="2"/>
        <pc:sldMkLst>
          <pc:docMk/>
          <pc:sldMk cId="0" sldId="271"/>
        </pc:sldMkLst>
        <pc:picChg chg="add mod">
          <ac:chgData name="Bob Brown" userId="de4355ee-7296-4195-ba97-c8dead83c87d" providerId="ADAL" clId="{908B2813-B2B9-4735-A865-7287D5F67971}" dt="2023-01-09T21:21:53.128" v="2"/>
          <ac:picMkLst>
            <pc:docMk/>
            <pc:sldMk cId="0" sldId="271"/>
            <ac:picMk id="2" creationId="{2E382BF0-7441-0DBD-CFC0-B32B34C296D9}"/>
          </ac:picMkLst>
        </pc:picChg>
      </pc:sldChg>
      <pc:sldChg chg="addSp modSp">
        <pc:chgData name="Bob Brown" userId="de4355ee-7296-4195-ba97-c8dead83c87d" providerId="ADAL" clId="{908B2813-B2B9-4735-A865-7287D5F67971}" dt="2023-01-09T21:21:53.128" v="2"/>
        <pc:sldMkLst>
          <pc:docMk/>
          <pc:sldMk cId="0" sldId="274"/>
        </pc:sldMkLst>
        <pc:picChg chg="add mod">
          <ac:chgData name="Bob Brown" userId="de4355ee-7296-4195-ba97-c8dead83c87d" providerId="ADAL" clId="{908B2813-B2B9-4735-A865-7287D5F67971}" dt="2023-01-09T21:21:53.128" v="2"/>
          <ac:picMkLst>
            <pc:docMk/>
            <pc:sldMk cId="0" sldId="274"/>
            <ac:picMk id="3" creationId="{94DCBE2C-19A3-15D0-5821-34BDE17EDAD9}"/>
          </ac:picMkLst>
        </pc:picChg>
      </pc:sldChg>
      <pc:sldChg chg="addSp modSp">
        <pc:chgData name="Bob Brown" userId="de4355ee-7296-4195-ba97-c8dead83c87d" providerId="ADAL" clId="{908B2813-B2B9-4735-A865-7287D5F67971}" dt="2023-01-09T21:21:53.128" v="2"/>
        <pc:sldMkLst>
          <pc:docMk/>
          <pc:sldMk cId="0" sldId="275"/>
        </pc:sldMkLst>
        <pc:picChg chg="add mod">
          <ac:chgData name="Bob Brown" userId="de4355ee-7296-4195-ba97-c8dead83c87d" providerId="ADAL" clId="{908B2813-B2B9-4735-A865-7287D5F67971}" dt="2023-01-09T21:21:53.128" v="2"/>
          <ac:picMkLst>
            <pc:docMk/>
            <pc:sldMk cId="0" sldId="275"/>
            <ac:picMk id="2" creationId="{02F128C3-735C-0FE8-1F95-AFFD01A7BD9E}"/>
          </ac:picMkLst>
        </pc:picChg>
      </pc:sldChg>
      <pc:sldChg chg="addSp modSp">
        <pc:chgData name="Bob Brown" userId="de4355ee-7296-4195-ba97-c8dead83c87d" providerId="ADAL" clId="{908B2813-B2B9-4735-A865-7287D5F67971}" dt="2023-01-09T21:21:53.128" v="2"/>
        <pc:sldMkLst>
          <pc:docMk/>
          <pc:sldMk cId="0" sldId="276"/>
        </pc:sldMkLst>
        <pc:picChg chg="add mod">
          <ac:chgData name="Bob Brown" userId="de4355ee-7296-4195-ba97-c8dead83c87d" providerId="ADAL" clId="{908B2813-B2B9-4735-A865-7287D5F67971}" dt="2023-01-09T21:21:53.128" v="2"/>
          <ac:picMkLst>
            <pc:docMk/>
            <pc:sldMk cId="0" sldId="276"/>
            <ac:picMk id="2" creationId="{B25167AF-18BE-F6DF-F1E4-1D518AB5DAEE}"/>
          </ac:picMkLst>
        </pc:picChg>
      </pc:sldChg>
      <pc:sldChg chg="addSp modSp">
        <pc:chgData name="Bob Brown" userId="de4355ee-7296-4195-ba97-c8dead83c87d" providerId="ADAL" clId="{908B2813-B2B9-4735-A865-7287D5F67971}" dt="2023-01-09T21:21:53.128" v="2"/>
        <pc:sldMkLst>
          <pc:docMk/>
          <pc:sldMk cId="0" sldId="277"/>
        </pc:sldMkLst>
        <pc:picChg chg="add mod">
          <ac:chgData name="Bob Brown" userId="de4355ee-7296-4195-ba97-c8dead83c87d" providerId="ADAL" clId="{908B2813-B2B9-4735-A865-7287D5F67971}" dt="2023-01-09T21:21:53.128" v="2"/>
          <ac:picMkLst>
            <pc:docMk/>
            <pc:sldMk cId="0" sldId="277"/>
            <ac:picMk id="2" creationId="{4C3BEABE-1F60-A944-DAA5-5689B66B8131}"/>
          </ac:picMkLst>
        </pc:picChg>
      </pc:sldChg>
      <pc:sldChg chg="addSp modSp">
        <pc:chgData name="Bob Brown" userId="de4355ee-7296-4195-ba97-c8dead83c87d" providerId="ADAL" clId="{908B2813-B2B9-4735-A865-7287D5F67971}" dt="2023-01-09T21:21:53.128" v="2"/>
        <pc:sldMkLst>
          <pc:docMk/>
          <pc:sldMk cId="0" sldId="278"/>
        </pc:sldMkLst>
        <pc:picChg chg="add mod">
          <ac:chgData name="Bob Brown" userId="de4355ee-7296-4195-ba97-c8dead83c87d" providerId="ADAL" clId="{908B2813-B2B9-4735-A865-7287D5F67971}" dt="2023-01-09T21:21:53.128" v="2"/>
          <ac:picMkLst>
            <pc:docMk/>
            <pc:sldMk cId="0" sldId="278"/>
            <ac:picMk id="2" creationId="{295CC6F8-9F5D-C5E7-34A6-782CD3B1CF67}"/>
          </ac:picMkLst>
        </pc:picChg>
      </pc:sldChg>
      <pc:sldChg chg="addSp modSp">
        <pc:chgData name="Bob Brown" userId="de4355ee-7296-4195-ba97-c8dead83c87d" providerId="ADAL" clId="{908B2813-B2B9-4735-A865-7287D5F67971}" dt="2023-01-09T21:21:53.128" v="2"/>
        <pc:sldMkLst>
          <pc:docMk/>
          <pc:sldMk cId="0" sldId="279"/>
        </pc:sldMkLst>
        <pc:picChg chg="add mod">
          <ac:chgData name="Bob Brown" userId="de4355ee-7296-4195-ba97-c8dead83c87d" providerId="ADAL" clId="{908B2813-B2B9-4735-A865-7287D5F67971}" dt="2023-01-09T21:21:53.128" v="2"/>
          <ac:picMkLst>
            <pc:docMk/>
            <pc:sldMk cId="0" sldId="279"/>
            <ac:picMk id="2" creationId="{517DA2F5-3FED-81A9-5892-DCAD7CAD9BC2}"/>
          </ac:picMkLst>
        </pc:picChg>
      </pc:sldChg>
      <pc:sldChg chg="addSp modSp">
        <pc:chgData name="Bob Brown" userId="de4355ee-7296-4195-ba97-c8dead83c87d" providerId="ADAL" clId="{908B2813-B2B9-4735-A865-7287D5F67971}" dt="2023-01-09T21:21:53.128" v="2"/>
        <pc:sldMkLst>
          <pc:docMk/>
          <pc:sldMk cId="0" sldId="280"/>
        </pc:sldMkLst>
        <pc:picChg chg="add mod">
          <ac:chgData name="Bob Brown" userId="de4355ee-7296-4195-ba97-c8dead83c87d" providerId="ADAL" clId="{908B2813-B2B9-4735-A865-7287D5F67971}" dt="2023-01-09T21:21:53.128" v="2"/>
          <ac:picMkLst>
            <pc:docMk/>
            <pc:sldMk cId="0" sldId="280"/>
            <ac:picMk id="2" creationId="{EB714A81-E301-94BB-DBA8-BA622CCF94AE}"/>
          </ac:picMkLst>
        </pc:picChg>
      </pc:sldChg>
      <pc:sldChg chg="addSp modSp">
        <pc:chgData name="Bob Brown" userId="de4355ee-7296-4195-ba97-c8dead83c87d" providerId="ADAL" clId="{908B2813-B2B9-4735-A865-7287D5F67971}" dt="2023-01-09T21:21:53.128" v="2"/>
        <pc:sldMkLst>
          <pc:docMk/>
          <pc:sldMk cId="0" sldId="281"/>
        </pc:sldMkLst>
        <pc:picChg chg="add mod">
          <ac:chgData name="Bob Brown" userId="de4355ee-7296-4195-ba97-c8dead83c87d" providerId="ADAL" clId="{908B2813-B2B9-4735-A865-7287D5F67971}" dt="2023-01-09T21:21:53.128" v="2"/>
          <ac:picMkLst>
            <pc:docMk/>
            <pc:sldMk cId="0" sldId="281"/>
            <ac:picMk id="2" creationId="{7CA394C8-2E4B-71B1-E61D-DC15DF2CE32A}"/>
          </ac:picMkLst>
        </pc:picChg>
      </pc:sldChg>
      <pc:sldChg chg="addSp modSp">
        <pc:chgData name="Bob Brown" userId="de4355ee-7296-4195-ba97-c8dead83c87d" providerId="ADAL" clId="{908B2813-B2B9-4735-A865-7287D5F67971}" dt="2023-01-09T21:21:53.128" v="2"/>
        <pc:sldMkLst>
          <pc:docMk/>
          <pc:sldMk cId="0" sldId="282"/>
        </pc:sldMkLst>
        <pc:picChg chg="add mod">
          <ac:chgData name="Bob Brown" userId="de4355ee-7296-4195-ba97-c8dead83c87d" providerId="ADAL" clId="{908B2813-B2B9-4735-A865-7287D5F67971}" dt="2023-01-09T21:21:53.128" v="2"/>
          <ac:picMkLst>
            <pc:docMk/>
            <pc:sldMk cId="0" sldId="282"/>
            <ac:picMk id="2" creationId="{634F6228-C943-4B8E-9933-63F359A3D8A2}"/>
          </ac:picMkLst>
        </pc:picChg>
      </pc:sldChg>
      <pc:sldChg chg="addSp modSp">
        <pc:chgData name="Bob Brown" userId="de4355ee-7296-4195-ba97-c8dead83c87d" providerId="ADAL" clId="{908B2813-B2B9-4735-A865-7287D5F67971}" dt="2023-01-09T21:21:53.128" v="2"/>
        <pc:sldMkLst>
          <pc:docMk/>
          <pc:sldMk cId="0" sldId="302"/>
        </pc:sldMkLst>
        <pc:picChg chg="add mod">
          <ac:chgData name="Bob Brown" userId="de4355ee-7296-4195-ba97-c8dead83c87d" providerId="ADAL" clId="{908B2813-B2B9-4735-A865-7287D5F67971}" dt="2023-01-09T21:21:53.128" v="2"/>
          <ac:picMkLst>
            <pc:docMk/>
            <pc:sldMk cId="0" sldId="302"/>
            <ac:picMk id="2" creationId="{1E308B87-ADBB-9579-4B1A-495F325B4C2D}"/>
          </ac:picMkLst>
        </pc:picChg>
      </pc:sldChg>
      <pc:sldChg chg="addSp modSp">
        <pc:chgData name="Bob Brown" userId="de4355ee-7296-4195-ba97-c8dead83c87d" providerId="ADAL" clId="{908B2813-B2B9-4735-A865-7287D5F67971}" dt="2023-01-09T21:21:53.128" v="2"/>
        <pc:sldMkLst>
          <pc:docMk/>
          <pc:sldMk cId="0" sldId="310"/>
        </pc:sldMkLst>
        <pc:picChg chg="add mod">
          <ac:chgData name="Bob Brown" userId="de4355ee-7296-4195-ba97-c8dead83c87d" providerId="ADAL" clId="{908B2813-B2B9-4735-A865-7287D5F67971}" dt="2023-01-09T21:21:53.128" v="2"/>
          <ac:picMkLst>
            <pc:docMk/>
            <pc:sldMk cId="0" sldId="310"/>
            <ac:picMk id="3" creationId="{21132537-8761-C25D-8488-8067094A51A2}"/>
          </ac:picMkLst>
        </pc:picChg>
      </pc:sldChg>
      <pc:sldChg chg="addSp modSp">
        <pc:chgData name="Bob Brown" userId="de4355ee-7296-4195-ba97-c8dead83c87d" providerId="ADAL" clId="{908B2813-B2B9-4735-A865-7287D5F67971}" dt="2023-01-09T21:21:53.128" v="2"/>
        <pc:sldMkLst>
          <pc:docMk/>
          <pc:sldMk cId="0" sldId="311"/>
        </pc:sldMkLst>
        <pc:picChg chg="add mod">
          <ac:chgData name="Bob Brown" userId="de4355ee-7296-4195-ba97-c8dead83c87d" providerId="ADAL" clId="{908B2813-B2B9-4735-A865-7287D5F67971}" dt="2023-01-09T21:21:53.128" v="2"/>
          <ac:picMkLst>
            <pc:docMk/>
            <pc:sldMk cId="0" sldId="311"/>
            <ac:picMk id="3" creationId="{8C787810-53EF-1328-1C8B-A5B096415F69}"/>
          </ac:picMkLst>
        </pc:picChg>
      </pc:sldChg>
      <pc:sldChg chg="addSp modSp">
        <pc:chgData name="Bob Brown" userId="de4355ee-7296-4195-ba97-c8dead83c87d" providerId="ADAL" clId="{908B2813-B2B9-4735-A865-7287D5F67971}" dt="2023-01-09T21:21:53.128" v="2"/>
        <pc:sldMkLst>
          <pc:docMk/>
          <pc:sldMk cId="0" sldId="313"/>
        </pc:sldMkLst>
        <pc:picChg chg="add mod">
          <ac:chgData name="Bob Brown" userId="de4355ee-7296-4195-ba97-c8dead83c87d" providerId="ADAL" clId="{908B2813-B2B9-4735-A865-7287D5F67971}" dt="2023-01-09T21:21:53.128" v="2"/>
          <ac:picMkLst>
            <pc:docMk/>
            <pc:sldMk cId="0" sldId="313"/>
            <ac:picMk id="2" creationId="{6C89B3F1-77D0-02E9-51A1-AE6F521D059D}"/>
          </ac:picMkLst>
        </pc:picChg>
      </pc:sldChg>
      <pc:sldChg chg="addSp modSp">
        <pc:chgData name="Bob Brown" userId="de4355ee-7296-4195-ba97-c8dead83c87d" providerId="ADAL" clId="{908B2813-B2B9-4735-A865-7287D5F67971}" dt="2023-01-09T21:21:53.128" v="2"/>
        <pc:sldMkLst>
          <pc:docMk/>
          <pc:sldMk cId="0" sldId="314"/>
        </pc:sldMkLst>
        <pc:picChg chg="add mod">
          <ac:chgData name="Bob Brown" userId="de4355ee-7296-4195-ba97-c8dead83c87d" providerId="ADAL" clId="{908B2813-B2B9-4735-A865-7287D5F67971}" dt="2023-01-09T21:21:53.128" v="2"/>
          <ac:picMkLst>
            <pc:docMk/>
            <pc:sldMk cId="0" sldId="314"/>
            <ac:picMk id="2" creationId="{2D2A8E74-EB50-F267-F45F-179987C105AA}"/>
          </ac:picMkLst>
        </pc:picChg>
      </pc:sldChg>
      <pc:sldChg chg="addSp modSp">
        <pc:chgData name="Bob Brown" userId="de4355ee-7296-4195-ba97-c8dead83c87d" providerId="ADAL" clId="{908B2813-B2B9-4735-A865-7287D5F67971}" dt="2023-01-09T21:21:53.128" v="2"/>
        <pc:sldMkLst>
          <pc:docMk/>
          <pc:sldMk cId="0" sldId="315"/>
        </pc:sldMkLst>
        <pc:picChg chg="add mod">
          <ac:chgData name="Bob Brown" userId="de4355ee-7296-4195-ba97-c8dead83c87d" providerId="ADAL" clId="{908B2813-B2B9-4735-A865-7287D5F67971}" dt="2023-01-09T21:21:53.128" v="2"/>
          <ac:picMkLst>
            <pc:docMk/>
            <pc:sldMk cId="0" sldId="315"/>
            <ac:picMk id="2" creationId="{E8366D3F-1BFD-58C3-91D8-5B9D81251D51}"/>
          </ac:picMkLst>
        </pc:picChg>
      </pc:sldChg>
      <pc:sldChg chg="addSp modSp">
        <pc:chgData name="Bob Brown" userId="de4355ee-7296-4195-ba97-c8dead83c87d" providerId="ADAL" clId="{908B2813-B2B9-4735-A865-7287D5F67971}" dt="2023-01-09T21:21:53.128" v="2"/>
        <pc:sldMkLst>
          <pc:docMk/>
          <pc:sldMk cId="0" sldId="316"/>
        </pc:sldMkLst>
        <pc:picChg chg="add mod">
          <ac:chgData name="Bob Brown" userId="de4355ee-7296-4195-ba97-c8dead83c87d" providerId="ADAL" clId="{908B2813-B2B9-4735-A865-7287D5F67971}" dt="2023-01-09T21:21:53.128" v="2"/>
          <ac:picMkLst>
            <pc:docMk/>
            <pc:sldMk cId="0" sldId="316"/>
            <ac:picMk id="2" creationId="{CFB8359C-8EEC-51C2-5FBE-F822218ADF26}"/>
          </ac:picMkLst>
        </pc:picChg>
      </pc:sldChg>
      <pc:sldChg chg="addSp modSp">
        <pc:chgData name="Bob Brown" userId="de4355ee-7296-4195-ba97-c8dead83c87d" providerId="ADAL" clId="{908B2813-B2B9-4735-A865-7287D5F67971}" dt="2023-01-09T21:21:53.128" v="2"/>
        <pc:sldMkLst>
          <pc:docMk/>
          <pc:sldMk cId="0" sldId="317"/>
        </pc:sldMkLst>
        <pc:picChg chg="add mod">
          <ac:chgData name="Bob Brown" userId="de4355ee-7296-4195-ba97-c8dead83c87d" providerId="ADAL" clId="{908B2813-B2B9-4735-A865-7287D5F67971}" dt="2023-01-09T21:21:53.128" v="2"/>
          <ac:picMkLst>
            <pc:docMk/>
            <pc:sldMk cId="0" sldId="317"/>
            <ac:picMk id="2" creationId="{DAF84526-2470-731E-75E3-E969F83D77BF}"/>
          </ac:picMkLst>
        </pc:picChg>
      </pc:sldChg>
      <pc:sldChg chg="addSp modSp">
        <pc:chgData name="Bob Brown" userId="de4355ee-7296-4195-ba97-c8dead83c87d" providerId="ADAL" clId="{908B2813-B2B9-4735-A865-7287D5F67971}" dt="2023-01-09T21:21:53.128" v="2"/>
        <pc:sldMkLst>
          <pc:docMk/>
          <pc:sldMk cId="0" sldId="320"/>
        </pc:sldMkLst>
        <pc:picChg chg="add mod">
          <ac:chgData name="Bob Brown" userId="de4355ee-7296-4195-ba97-c8dead83c87d" providerId="ADAL" clId="{908B2813-B2B9-4735-A865-7287D5F67971}" dt="2023-01-09T21:21:53.128" v="2"/>
          <ac:picMkLst>
            <pc:docMk/>
            <pc:sldMk cId="0" sldId="320"/>
            <ac:picMk id="2" creationId="{DCF58396-A074-711C-C12E-12799E1946F7}"/>
          </ac:picMkLst>
        </pc:picChg>
      </pc:sldChg>
      <pc:sldChg chg="addSp modSp">
        <pc:chgData name="Bob Brown" userId="de4355ee-7296-4195-ba97-c8dead83c87d" providerId="ADAL" clId="{908B2813-B2B9-4735-A865-7287D5F67971}" dt="2023-01-09T21:21:53.128" v="2"/>
        <pc:sldMkLst>
          <pc:docMk/>
          <pc:sldMk cId="0" sldId="381"/>
        </pc:sldMkLst>
        <pc:picChg chg="add mod">
          <ac:chgData name="Bob Brown" userId="de4355ee-7296-4195-ba97-c8dead83c87d" providerId="ADAL" clId="{908B2813-B2B9-4735-A865-7287D5F67971}" dt="2023-01-09T21:21:53.128" v="2"/>
          <ac:picMkLst>
            <pc:docMk/>
            <pc:sldMk cId="0" sldId="381"/>
            <ac:picMk id="2" creationId="{8AFB75B3-709F-87B8-2E87-71069ADD226C}"/>
          </ac:picMkLst>
        </pc:picChg>
      </pc:sldChg>
      <pc:sldChg chg="addSp modSp">
        <pc:chgData name="Bob Brown" userId="de4355ee-7296-4195-ba97-c8dead83c87d" providerId="ADAL" clId="{908B2813-B2B9-4735-A865-7287D5F67971}" dt="2023-01-09T21:21:53.128" v="2"/>
        <pc:sldMkLst>
          <pc:docMk/>
          <pc:sldMk cId="0" sldId="383"/>
        </pc:sldMkLst>
        <pc:picChg chg="add mod">
          <ac:chgData name="Bob Brown" userId="de4355ee-7296-4195-ba97-c8dead83c87d" providerId="ADAL" clId="{908B2813-B2B9-4735-A865-7287D5F67971}" dt="2023-01-09T21:21:53.128" v="2"/>
          <ac:picMkLst>
            <pc:docMk/>
            <pc:sldMk cId="0" sldId="383"/>
            <ac:picMk id="2" creationId="{47E027D2-20FA-DC19-B213-5A65A011B401}"/>
          </ac:picMkLst>
        </pc:picChg>
      </pc:sldChg>
      <pc:sldChg chg="addSp modSp">
        <pc:chgData name="Bob Brown" userId="de4355ee-7296-4195-ba97-c8dead83c87d" providerId="ADAL" clId="{908B2813-B2B9-4735-A865-7287D5F67971}" dt="2023-01-09T21:21:53.128" v="2"/>
        <pc:sldMkLst>
          <pc:docMk/>
          <pc:sldMk cId="0" sldId="392"/>
        </pc:sldMkLst>
        <pc:picChg chg="add mod">
          <ac:chgData name="Bob Brown" userId="de4355ee-7296-4195-ba97-c8dead83c87d" providerId="ADAL" clId="{908B2813-B2B9-4735-A865-7287D5F67971}" dt="2023-01-09T21:21:53.128" v="2"/>
          <ac:picMkLst>
            <pc:docMk/>
            <pc:sldMk cId="0" sldId="392"/>
            <ac:picMk id="5" creationId="{4BAC5E5A-B2BB-7B82-576B-A490B1B1DE8E}"/>
          </ac:picMkLst>
        </pc:picChg>
      </pc:sldChg>
      <pc:sldChg chg="addSp modSp">
        <pc:chgData name="Bob Brown" userId="de4355ee-7296-4195-ba97-c8dead83c87d" providerId="ADAL" clId="{908B2813-B2B9-4735-A865-7287D5F67971}" dt="2023-01-09T21:21:53.128" v="2"/>
        <pc:sldMkLst>
          <pc:docMk/>
          <pc:sldMk cId="0" sldId="394"/>
        </pc:sldMkLst>
        <pc:picChg chg="add mod">
          <ac:chgData name="Bob Brown" userId="de4355ee-7296-4195-ba97-c8dead83c87d" providerId="ADAL" clId="{908B2813-B2B9-4735-A865-7287D5F67971}" dt="2023-01-09T21:21:53.128" v="2"/>
          <ac:picMkLst>
            <pc:docMk/>
            <pc:sldMk cId="0" sldId="394"/>
            <ac:picMk id="5" creationId="{32EF6298-D94D-6B16-4310-E56BFE91B8C6}"/>
          </ac:picMkLst>
        </pc:picChg>
      </pc:sldChg>
      <pc:sldChg chg="addSp modSp">
        <pc:chgData name="Bob Brown" userId="de4355ee-7296-4195-ba97-c8dead83c87d" providerId="ADAL" clId="{908B2813-B2B9-4735-A865-7287D5F67971}" dt="2023-01-09T21:21:53.128" v="2"/>
        <pc:sldMkLst>
          <pc:docMk/>
          <pc:sldMk cId="0" sldId="395"/>
        </pc:sldMkLst>
        <pc:picChg chg="add mod">
          <ac:chgData name="Bob Brown" userId="de4355ee-7296-4195-ba97-c8dead83c87d" providerId="ADAL" clId="{908B2813-B2B9-4735-A865-7287D5F67971}" dt="2023-01-09T21:21:53.128" v="2"/>
          <ac:picMkLst>
            <pc:docMk/>
            <pc:sldMk cId="0" sldId="395"/>
            <ac:picMk id="2" creationId="{CD4A741A-3B48-2250-E0C0-24C2F7EF6004}"/>
          </ac:picMkLst>
        </pc:picChg>
      </pc:sldChg>
      <pc:sldChg chg="addSp modSp">
        <pc:chgData name="Bob Brown" userId="de4355ee-7296-4195-ba97-c8dead83c87d" providerId="ADAL" clId="{908B2813-B2B9-4735-A865-7287D5F67971}" dt="2023-01-09T21:21:53.128" v="2"/>
        <pc:sldMkLst>
          <pc:docMk/>
          <pc:sldMk cId="0" sldId="396"/>
        </pc:sldMkLst>
        <pc:picChg chg="add mod">
          <ac:chgData name="Bob Brown" userId="de4355ee-7296-4195-ba97-c8dead83c87d" providerId="ADAL" clId="{908B2813-B2B9-4735-A865-7287D5F67971}" dt="2023-01-09T21:21:53.128" v="2"/>
          <ac:picMkLst>
            <pc:docMk/>
            <pc:sldMk cId="0" sldId="396"/>
            <ac:picMk id="5" creationId="{4F5355A5-863D-6E96-6A05-B4C246FAFFEB}"/>
          </ac:picMkLst>
        </pc:picChg>
      </pc:sldChg>
      <pc:sldChg chg="addSp modSp">
        <pc:chgData name="Bob Brown" userId="de4355ee-7296-4195-ba97-c8dead83c87d" providerId="ADAL" clId="{908B2813-B2B9-4735-A865-7287D5F67971}" dt="2023-01-09T21:21:53.128" v="2"/>
        <pc:sldMkLst>
          <pc:docMk/>
          <pc:sldMk cId="0" sldId="398"/>
        </pc:sldMkLst>
        <pc:picChg chg="add mod">
          <ac:chgData name="Bob Brown" userId="de4355ee-7296-4195-ba97-c8dead83c87d" providerId="ADAL" clId="{908B2813-B2B9-4735-A865-7287D5F67971}" dt="2023-01-09T21:21:53.128" v="2"/>
          <ac:picMkLst>
            <pc:docMk/>
            <pc:sldMk cId="0" sldId="398"/>
            <ac:picMk id="2" creationId="{FA9CD6FF-5EFB-2C0F-1D46-9B1233CB856C}"/>
          </ac:picMkLst>
        </pc:picChg>
      </pc:sldChg>
      <pc:sldChg chg="addSp modSp">
        <pc:chgData name="Bob Brown" userId="de4355ee-7296-4195-ba97-c8dead83c87d" providerId="ADAL" clId="{908B2813-B2B9-4735-A865-7287D5F67971}" dt="2023-01-09T21:21:53.128" v="2"/>
        <pc:sldMkLst>
          <pc:docMk/>
          <pc:sldMk cId="319005855" sldId="407"/>
        </pc:sldMkLst>
        <pc:picChg chg="add mod">
          <ac:chgData name="Bob Brown" userId="de4355ee-7296-4195-ba97-c8dead83c87d" providerId="ADAL" clId="{908B2813-B2B9-4735-A865-7287D5F67971}" dt="2023-01-09T21:21:53.128" v="2"/>
          <ac:picMkLst>
            <pc:docMk/>
            <pc:sldMk cId="319005855" sldId="407"/>
            <ac:picMk id="5" creationId="{CF2D7947-22A5-2BDF-4EAF-340080A95DFF}"/>
          </ac:picMkLst>
        </pc:picChg>
      </pc:sldChg>
      <pc:sldChg chg="addSp modSp">
        <pc:chgData name="Bob Brown" userId="de4355ee-7296-4195-ba97-c8dead83c87d" providerId="ADAL" clId="{908B2813-B2B9-4735-A865-7287D5F67971}" dt="2023-01-09T21:21:53.128" v="2"/>
        <pc:sldMkLst>
          <pc:docMk/>
          <pc:sldMk cId="429313949" sldId="410"/>
        </pc:sldMkLst>
        <pc:picChg chg="add mod">
          <ac:chgData name="Bob Brown" userId="de4355ee-7296-4195-ba97-c8dead83c87d" providerId="ADAL" clId="{908B2813-B2B9-4735-A865-7287D5F67971}" dt="2023-01-09T21:21:53.128" v="2"/>
          <ac:picMkLst>
            <pc:docMk/>
            <pc:sldMk cId="429313949" sldId="410"/>
            <ac:picMk id="3" creationId="{AA9A06FD-16A7-CCF1-CC38-DB481D5F7EEA}"/>
          </ac:picMkLst>
        </pc:picChg>
      </pc:sldChg>
      <pc:sldChg chg="addSp modSp">
        <pc:chgData name="Bob Brown" userId="de4355ee-7296-4195-ba97-c8dead83c87d" providerId="ADAL" clId="{908B2813-B2B9-4735-A865-7287D5F67971}" dt="2023-01-09T21:21:53.128" v="2"/>
        <pc:sldMkLst>
          <pc:docMk/>
          <pc:sldMk cId="2742403130" sldId="411"/>
        </pc:sldMkLst>
        <pc:picChg chg="add mod">
          <ac:chgData name="Bob Brown" userId="de4355ee-7296-4195-ba97-c8dead83c87d" providerId="ADAL" clId="{908B2813-B2B9-4735-A865-7287D5F67971}" dt="2023-01-09T21:21:53.128" v="2"/>
          <ac:picMkLst>
            <pc:docMk/>
            <pc:sldMk cId="2742403130" sldId="411"/>
            <ac:picMk id="7" creationId="{81202834-1603-205F-F60B-31A182BA27E3}"/>
          </ac:picMkLst>
        </pc:picChg>
      </pc:sldChg>
      <pc:sldChg chg="addSp modSp">
        <pc:chgData name="Bob Brown" userId="de4355ee-7296-4195-ba97-c8dead83c87d" providerId="ADAL" clId="{908B2813-B2B9-4735-A865-7287D5F67971}" dt="2023-01-09T21:21:53.128" v="2"/>
        <pc:sldMkLst>
          <pc:docMk/>
          <pc:sldMk cId="74745796" sldId="413"/>
        </pc:sldMkLst>
        <pc:picChg chg="add mod">
          <ac:chgData name="Bob Brown" userId="de4355ee-7296-4195-ba97-c8dead83c87d" providerId="ADAL" clId="{908B2813-B2B9-4735-A865-7287D5F67971}" dt="2023-01-09T21:21:53.128" v="2"/>
          <ac:picMkLst>
            <pc:docMk/>
            <pc:sldMk cId="74745796" sldId="413"/>
            <ac:picMk id="5" creationId="{9223936E-0854-81CF-E6D4-104159E4FFB0}"/>
          </ac:picMkLst>
        </pc:picChg>
      </pc:sldChg>
      <pc:sldChg chg="addSp modSp">
        <pc:chgData name="Bob Brown" userId="de4355ee-7296-4195-ba97-c8dead83c87d" providerId="ADAL" clId="{908B2813-B2B9-4735-A865-7287D5F67971}" dt="2023-01-09T21:21:53.128" v="2"/>
        <pc:sldMkLst>
          <pc:docMk/>
          <pc:sldMk cId="4021132078" sldId="414"/>
        </pc:sldMkLst>
        <pc:picChg chg="add mod">
          <ac:chgData name="Bob Brown" userId="de4355ee-7296-4195-ba97-c8dead83c87d" providerId="ADAL" clId="{908B2813-B2B9-4735-A865-7287D5F67971}" dt="2023-01-09T21:21:53.128" v="2"/>
          <ac:picMkLst>
            <pc:docMk/>
            <pc:sldMk cId="4021132078" sldId="414"/>
            <ac:picMk id="5" creationId="{F7DADA66-A77B-16C3-4C9C-4C9749729DEF}"/>
          </ac:picMkLst>
        </pc:picChg>
      </pc:sldChg>
      <pc:sldChg chg="addSp modSp">
        <pc:chgData name="Bob Brown" userId="de4355ee-7296-4195-ba97-c8dead83c87d" providerId="ADAL" clId="{908B2813-B2B9-4735-A865-7287D5F67971}" dt="2023-01-09T21:21:53.128" v="2"/>
        <pc:sldMkLst>
          <pc:docMk/>
          <pc:sldMk cId="251089141" sldId="415"/>
        </pc:sldMkLst>
        <pc:picChg chg="add mod">
          <ac:chgData name="Bob Brown" userId="de4355ee-7296-4195-ba97-c8dead83c87d" providerId="ADAL" clId="{908B2813-B2B9-4735-A865-7287D5F67971}" dt="2023-01-09T21:21:53.128" v="2"/>
          <ac:picMkLst>
            <pc:docMk/>
            <pc:sldMk cId="251089141" sldId="415"/>
            <ac:picMk id="3" creationId="{98E3B56D-B010-527F-2512-F6729A266538}"/>
          </ac:picMkLst>
        </pc:picChg>
      </pc:sldChg>
      <pc:sldChg chg="addSp modSp">
        <pc:chgData name="Bob Brown" userId="de4355ee-7296-4195-ba97-c8dead83c87d" providerId="ADAL" clId="{908B2813-B2B9-4735-A865-7287D5F67971}" dt="2023-01-09T21:21:53.128" v="2"/>
        <pc:sldMkLst>
          <pc:docMk/>
          <pc:sldMk cId="4276227808" sldId="416"/>
        </pc:sldMkLst>
        <pc:picChg chg="add mod">
          <ac:chgData name="Bob Brown" userId="de4355ee-7296-4195-ba97-c8dead83c87d" providerId="ADAL" clId="{908B2813-B2B9-4735-A865-7287D5F67971}" dt="2023-01-09T21:21:53.128" v="2"/>
          <ac:picMkLst>
            <pc:docMk/>
            <pc:sldMk cId="4276227808" sldId="416"/>
            <ac:picMk id="3" creationId="{92A0BA78-5D4B-64A2-D364-FA6FA2E7F4C4}"/>
          </ac:picMkLst>
        </pc:picChg>
      </pc:sldChg>
      <pc:sldChg chg="addSp modSp">
        <pc:chgData name="Bob Brown" userId="de4355ee-7296-4195-ba97-c8dead83c87d" providerId="ADAL" clId="{908B2813-B2B9-4735-A865-7287D5F67971}" dt="2023-01-09T21:21:53.128" v="2"/>
        <pc:sldMkLst>
          <pc:docMk/>
          <pc:sldMk cId="3095576246" sldId="418"/>
        </pc:sldMkLst>
        <pc:picChg chg="add mod">
          <ac:chgData name="Bob Brown" userId="de4355ee-7296-4195-ba97-c8dead83c87d" providerId="ADAL" clId="{908B2813-B2B9-4735-A865-7287D5F67971}" dt="2023-01-09T19:58:33.784" v="0"/>
          <ac:picMkLst>
            <pc:docMk/>
            <pc:sldMk cId="3095576246" sldId="418"/>
            <ac:picMk id="7" creationId="{8A72EF40-D099-68FE-5419-DAD606FE52DA}"/>
          </ac:picMkLst>
        </pc:picChg>
        <pc:picChg chg="add mod">
          <ac:chgData name="Bob Brown" userId="de4355ee-7296-4195-ba97-c8dead83c87d" providerId="ADAL" clId="{908B2813-B2B9-4735-A865-7287D5F67971}" dt="2023-01-09T20:12:16.965" v="1"/>
          <ac:picMkLst>
            <pc:docMk/>
            <pc:sldMk cId="3095576246" sldId="418"/>
            <ac:picMk id="8" creationId="{AFE03A81-1059-C170-CD9E-74976E3F83A1}"/>
          </ac:picMkLst>
        </pc:picChg>
        <pc:picChg chg="add mod">
          <ac:chgData name="Bob Brown" userId="de4355ee-7296-4195-ba97-c8dead83c87d" providerId="ADAL" clId="{908B2813-B2B9-4735-A865-7287D5F67971}" dt="2023-01-09T21:21:53.128" v="2"/>
          <ac:picMkLst>
            <pc:docMk/>
            <pc:sldMk cId="3095576246" sldId="418"/>
            <ac:picMk id="9" creationId="{D06AE6C6-A5C1-0F7A-7941-C25715D14BDC}"/>
          </ac:picMkLst>
        </pc:picChg>
      </pc:sldChg>
      <pc:sldChg chg="addSp modSp">
        <pc:chgData name="Bob Brown" userId="de4355ee-7296-4195-ba97-c8dead83c87d" providerId="ADAL" clId="{908B2813-B2B9-4735-A865-7287D5F67971}" dt="2023-01-09T21:21:53.128" v="2"/>
        <pc:sldMkLst>
          <pc:docMk/>
          <pc:sldMk cId="2752383583" sldId="420"/>
        </pc:sldMkLst>
        <pc:picChg chg="add mod">
          <ac:chgData name="Bob Brown" userId="de4355ee-7296-4195-ba97-c8dead83c87d" providerId="ADAL" clId="{908B2813-B2B9-4735-A865-7287D5F67971}" dt="2023-01-09T21:21:53.128" v="2"/>
          <ac:picMkLst>
            <pc:docMk/>
            <pc:sldMk cId="2752383583" sldId="420"/>
            <ac:picMk id="5" creationId="{AF090E0A-62D9-858C-1193-8975AF56BB03}"/>
          </ac:picMkLst>
        </pc:picChg>
      </pc:sldChg>
      <pc:sldChg chg="addSp modSp">
        <pc:chgData name="Bob Brown" userId="de4355ee-7296-4195-ba97-c8dead83c87d" providerId="ADAL" clId="{908B2813-B2B9-4735-A865-7287D5F67971}" dt="2023-01-09T21:21:53.128" v="2"/>
        <pc:sldMkLst>
          <pc:docMk/>
          <pc:sldMk cId="2994318826" sldId="421"/>
        </pc:sldMkLst>
        <pc:picChg chg="add mod">
          <ac:chgData name="Bob Brown" userId="de4355ee-7296-4195-ba97-c8dead83c87d" providerId="ADAL" clId="{908B2813-B2B9-4735-A865-7287D5F67971}" dt="2023-01-09T21:21:53.128" v="2"/>
          <ac:picMkLst>
            <pc:docMk/>
            <pc:sldMk cId="2994318826" sldId="421"/>
            <ac:picMk id="5" creationId="{3F2F11D7-D580-3D44-7CC1-7FF0BC96F40F}"/>
          </ac:picMkLst>
        </pc:picChg>
      </pc:sldChg>
      <pc:sldChg chg="addSp modSp">
        <pc:chgData name="Bob Brown" userId="de4355ee-7296-4195-ba97-c8dead83c87d" providerId="ADAL" clId="{908B2813-B2B9-4735-A865-7287D5F67971}" dt="2023-01-09T21:21:53.128" v="2"/>
        <pc:sldMkLst>
          <pc:docMk/>
          <pc:sldMk cId="1279095519" sldId="422"/>
        </pc:sldMkLst>
        <pc:picChg chg="add mod">
          <ac:chgData name="Bob Brown" userId="de4355ee-7296-4195-ba97-c8dead83c87d" providerId="ADAL" clId="{908B2813-B2B9-4735-A865-7287D5F67971}" dt="2023-01-09T21:21:53.128" v="2"/>
          <ac:picMkLst>
            <pc:docMk/>
            <pc:sldMk cId="1279095519" sldId="422"/>
            <ac:picMk id="5" creationId="{22F978C4-0834-D721-1E0B-B6998BA168D2}"/>
          </ac:picMkLst>
        </pc:picChg>
      </pc:sldChg>
      <pc:sldChg chg="addSp modSp">
        <pc:chgData name="Bob Brown" userId="de4355ee-7296-4195-ba97-c8dead83c87d" providerId="ADAL" clId="{908B2813-B2B9-4735-A865-7287D5F67971}" dt="2023-01-09T21:21:53.128" v="2"/>
        <pc:sldMkLst>
          <pc:docMk/>
          <pc:sldMk cId="624967706" sldId="423"/>
        </pc:sldMkLst>
        <pc:picChg chg="add mod">
          <ac:chgData name="Bob Brown" userId="de4355ee-7296-4195-ba97-c8dead83c87d" providerId="ADAL" clId="{908B2813-B2B9-4735-A865-7287D5F67971}" dt="2023-01-09T21:21:53.128" v="2"/>
          <ac:picMkLst>
            <pc:docMk/>
            <pc:sldMk cId="624967706" sldId="423"/>
            <ac:picMk id="5" creationId="{5DE88FE7-F901-C593-BD1D-2D3E7644B617}"/>
          </ac:picMkLst>
        </pc:picChg>
      </pc:sldChg>
      <pc:sldChg chg="addSp modSp">
        <pc:chgData name="Bob Brown" userId="de4355ee-7296-4195-ba97-c8dead83c87d" providerId="ADAL" clId="{908B2813-B2B9-4735-A865-7287D5F67971}" dt="2023-01-09T21:21:53.128" v="2"/>
        <pc:sldMkLst>
          <pc:docMk/>
          <pc:sldMk cId="3463630442" sldId="424"/>
        </pc:sldMkLst>
        <pc:picChg chg="add mod">
          <ac:chgData name="Bob Brown" userId="de4355ee-7296-4195-ba97-c8dead83c87d" providerId="ADAL" clId="{908B2813-B2B9-4735-A865-7287D5F67971}" dt="2023-01-09T21:21:53.128" v="2"/>
          <ac:picMkLst>
            <pc:docMk/>
            <pc:sldMk cId="3463630442" sldId="424"/>
            <ac:picMk id="5" creationId="{D62FF513-67D9-9699-6D5D-B0549ECC005A}"/>
          </ac:picMkLst>
        </pc:picChg>
      </pc:sldChg>
      <pc:sldChg chg="addSp modSp">
        <pc:chgData name="Bob Brown" userId="de4355ee-7296-4195-ba97-c8dead83c87d" providerId="ADAL" clId="{908B2813-B2B9-4735-A865-7287D5F67971}" dt="2023-01-09T21:21:53.128" v="2"/>
        <pc:sldMkLst>
          <pc:docMk/>
          <pc:sldMk cId="1577512185" sldId="425"/>
        </pc:sldMkLst>
        <pc:picChg chg="add mod">
          <ac:chgData name="Bob Brown" userId="de4355ee-7296-4195-ba97-c8dead83c87d" providerId="ADAL" clId="{908B2813-B2B9-4735-A865-7287D5F67971}" dt="2023-01-09T21:21:53.128" v="2"/>
          <ac:picMkLst>
            <pc:docMk/>
            <pc:sldMk cId="1577512185" sldId="425"/>
            <ac:picMk id="3" creationId="{55765D25-5E35-11A3-6187-6EC4BC37F92C}"/>
          </ac:picMkLst>
        </pc:picChg>
      </pc:sldChg>
    </pc:docChg>
  </pc:docChgLst>
  <pc:docChgLst>
    <pc:chgData name="Donald Privitera" userId="S::dprivit2@kennesaw.edu::b19266b5-85bb-4cd7-abc7-9d22c2c9327d" providerId="AD" clId="Web-{1A5EA75C-7BE8-DA4C-48D3-F30C94ACFBED}"/>
    <pc:docChg chg="modSld">
      <pc:chgData name="Donald Privitera" userId="S::dprivit2@kennesaw.edu::b19266b5-85bb-4cd7-abc7-9d22c2c9327d" providerId="AD" clId="Web-{1A5EA75C-7BE8-DA4C-48D3-F30C94ACFBED}" dt="2023-05-11T14:23:12.099" v="4" actId="20577"/>
      <pc:docMkLst>
        <pc:docMk/>
      </pc:docMkLst>
      <pc:sldChg chg="modSp">
        <pc:chgData name="Donald Privitera" userId="S::dprivit2@kennesaw.edu::b19266b5-85bb-4cd7-abc7-9d22c2c9327d" providerId="AD" clId="Web-{1A5EA75C-7BE8-DA4C-48D3-F30C94ACFBED}" dt="2023-05-11T14:22:01.519" v="2"/>
        <pc:sldMkLst>
          <pc:docMk/>
          <pc:sldMk cId="251089141" sldId="415"/>
        </pc:sldMkLst>
        <pc:picChg chg="mod">
          <ac:chgData name="Donald Privitera" userId="S::dprivit2@kennesaw.edu::b19266b5-85bb-4cd7-abc7-9d22c2c9327d" providerId="AD" clId="Web-{1A5EA75C-7BE8-DA4C-48D3-F30C94ACFBED}" dt="2023-05-11T14:22:01.519" v="2"/>
          <ac:picMkLst>
            <pc:docMk/>
            <pc:sldMk cId="251089141" sldId="415"/>
            <ac:picMk id="8" creationId="{74D9F932-0988-CA6B-BDCD-DF14E8E3DED2}"/>
          </ac:picMkLst>
        </pc:picChg>
      </pc:sldChg>
      <pc:sldChg chg="modSp">
        <pc:chgData name="Donald Privitera" userId="S::dprivit2@kennesaw.edu::b19266b5-85bb-4cd7-abc7-9d22c2c9327d" providerId="AD" clId="Web-{1A5EA75C-7BE8-DA4C-48D3-F30C94ACFBED}" dt="2023-05-11T14:23:12.099" v="4" actId="20577"/>
        <pc:sldMkLst>
          <pc:docMk/>
          <pc:sldMk cId="4276227808" sldId="416"/>
        </pc:sldMkLst>
        <pc:spChg chg="mod">
          <ac:chgData name="Donald Privitera" userId="S::dprivit2@kennesaw.edu::b19266b5-85bb-4cd7-abc7-9d22c2c9327d" providerId="AD" clId="Web-{1A5EA75C-7BE8-DA4C-48D3-F30C94ACFBED}" dt="2023-05-11T14:23:12.099" v="4" actId="20577"/>
          <ac:spMkLst>
            <pc:docMk/>
            <pc:sldMk cId="4276227808" sldId="416"/>
            <ac:spMk id="614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5734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5734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5734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5BE53551-C81E-400E-AACE-F73F213761B0}" type="slidenum">
              <a:rPr lang="en-US"/>
              <a:pPr>
                <a:defRPr/>
              </a:pPr>
              <a:t>‹#›</a:t>
            </a:fld>
            <a:endParaRPr lang="en-US"/>
          </a:p>
        </p:txBody>
      </p:sp>
    </p:spTree>
    <p:extLst>
      <p:ext uri="{BB962C8B-B14F-4D97-AF65-F5344CB8AC3E}">
        <p14:creationId xmlns:p14="http://schemas.microsoft.com/office/powerpoint/2010/main" val="2383684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2707"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144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7270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271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271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0017745-3131-40E9-A39C-D615FCF05CB0}" type="slidenum">
              <a:rPr lang="en-US"/>
              <a:pPr>
                <a:defRPr/>
              </a:pPr>
              <a:t>‹#›</a:t>
            </a:fld>
            <a:endParaRPr lang="en-US"/>
          </a:p>
        </p:txBody>
      </p:sp>
    </p:spTree>
    <p:extLst>
      <p:ext uri="{BB962C8B-B14F-4D97-AF65-F5344CB8AC3E}">
        <p14:creationId xmlns:p14="http://schemas.microsoft.com/office/powerpoint/2010/main" val="7516298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500" kern="1200">
        <a:solidFill>
          <a:schemeClr val="tx1"/>
        </a:solidFill>
        <a:latin typeface="Times New Roman" pitchFamily="18" charset="0"/>
        <a:ea typeface="+mn-ea"/>
        <a:cs typeface="+mn-cs"/>
      </a:defRPr>
    </a:lvl1pPr>
    <a:lvl2pPr marL="559521" algn="l" rtl="0" eaLnBrk="0" fontAlgn="base" hangingPunct="0">
      <a:spcBef>
        <a:spcPct val="30000"/>
      </a:spcBef>
      <a:spcAft>
        <a:spcPct val="0"/>
      </a:spcAft>
      <a:defRPr sz="1500" kern="1200">
        <a:solidFill>
          <a:schemeClr val="tx1"/>
        </a:solidFill>
        <a:latin typeface="Times New Roman" pitchFamily="18" charset="0"/>
        <a:ea typeface="+mn-ea"/>
        <a:cs typeface="+mn-cs"/>
      </a:defRPr>
    </a:lvl2pPr>
    <a:lvl3pPr marL="1119043" algn="l" rtl="0" eaLnBrk="0" fontAlgn="base" hangingPunct="0">
      <a:spcBef>
        <a:spcPct val="30000"/>
      </a:spcBef>
      <a:spcAft>
        <a:spcPct val="0"/>
      </a:spcAft>
      <a:defRPr sz="1500" kern="1200">
        <a:solidFill>
          <a:schemeClr val="tx1"/>
        </a:solidFill>
        <a:latin typeface="Times New Roman" pitchFamily="18" charset="0"/>
        <a:ea typeface="+mn-ea"/>
        <a:cs typeface="+mn-cs"/>
      </a:defRPr>
    </a:lvl3pPr>
    <a:lvl4pPr marL="1678564" algn="l" rtl="0" eaLnBrk="0" fontAlgn="base" hangingPunct="0">
      <a:spcBef>
        <a:spcPct val="30000"/>
      </a:spcBef>
      <a:spcAft>
        <a:spcPct val="0"/>
      </a:spcAft>
      <a:defRPr sz="1500" kern="1200">
        <a:solidFill>
          <a:schemeClr val="tx1"/>
        </a:solidFill>
        <a:latin typeface="Times New Roman" pitchFamily="18" charset="0"/>
        <a:ea typeface="+mn-ea"/>
        <a:cs typeface="+mn-cs"/>
      </a:defRPr>
    </a:lvl4pPr>
    <a:lvl5pPr marL="2238085" algn="l" rtl="0" eaLnBrk="0" fontAlgn="base" hangingPunct="0">
      <a:spcBef>
        <a:spcPct val="30000"/>
      </a:spcBef>
      <a:spcAft>
        <a:spcPct val="0"/>
      </a:spcAft>
      <a:defRPr sz="1500" kern="1200">
        <a:solidFill>
          <a:schemeClr val="tx1"/>
        </a:solidFill>
        <a:latin typeface="Times New Roman" pitchFamily="18" charset="0"/>
        <a:ea typeface="+mn-ea"/>
        <a:cs typeface="+mn-cs"/>
      </a:defRPr>
    </a:lvl5pPr>
    <a:lvl6pPr marL="2797607" algn="l" defTabSz="1119043" rtl="0" eaLnBrk="1" latinLnBrk="0" hangingPunct="1">
      <a:defRPr sz="1500" kern="1200">
        <a:solidFill>
          <a:schemeClr val="tx1"/>
        </a:solidFill>
        <a:latin typeface="+mn-lt"/>
        <a:ea typeface="+mn-ea"/>
        <a:cs typeface="+mn-cs"/>
      </a:defRPr>
    </a:lvl6pPr>
    <a:lvl7pPr marL="3357128" algn="l" defTabSz="1119043" rtl="0" eaLnBrk="1" latinLnBrk="0" hangingPunct="1">
      <a:defRPr sz="1500" kern="1200">
        <a:solidFill>
          <a:schemeClr val="tx1"/>
        </a:solidFill>
        <a:latin typeface="+mn-lt"/>
        <a:ea typeface="+mn-ea"/>
        <a:cs typeface="+mn-cs"/>
      </a:defRPr>
    </a:lvl7pPr>
    <a:lvl8pPr marL="3916650" algn="l" defTabSz="1119043" rtl="0" eaLnBrk="1" latinLnBrk="0" hangingPunct="1">
      <a:defRPr sz="1500" kern="1200">
        <a:solidFill>
          <a:schemeClr val="tx1"/>
        </a:solidFill>
        <a:latin typeface="+mn-lt"/>
        <a:ea typeface="+mn-ea"/>
        <a:cs typeface="+mn-cs"/>
      </a:defRPr>
    </a:lvl8pPr>
    <a:lvl9pPr marL="4476171" algn="l" defTabSz="1119043"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0017745-3131-40E9-A39C-D615FCF05CB0}" type="slidenum">
              <a:rPr lang="en-US" smtClean="0"/>
              <a:pPr>
                <a:defRPr/>
              </a:pPr>
              <a:t>1</a:t>
            </a:fld>
            <a:endParaRPr lang="en-US"/>
          </a:p>
        </p:txBody>
      </p:sp>
    </p:spTree>
    <p:extLst>
      <p:ext uri="{BB962C8B-B14F-4D97-AF65-F5344CB8AC3E}">
        <p14:creationId xmlns:p14="http://schemas.microsoft.com/office/powerpoint/2010/main" val="2682222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fontScale="85000" lnSpcReduction="20000"/>
          </a:bodyPr>
          <a:lstStyle/>
          <a:p>
            <a:r>
              <a:rPr lang="en-US" sz="1200" kern="1200" dirty="0">
                <a:solidFill>
                  <a:schemeClr val="tx1"/>
                </a:solidFill>
                <a:latin typeface="Arial" charset="0"/>
                <a:ea typeface="+mn-ea"/>
                <a:cs typeface="+mn-cs"/>
              </a:rPr>
              <a:t>Office hours are in the syllabus.  If you need me and you can't show up during those times, send e‑mail or give me a call and we'll make a time when you can show up.  </a:t>
            </a:r>
          </a:p>
          <a:p>
            <a:endParaRPr lang="en-US" sz="1200" kern="1200" dirty="0">
              <a:solidFill>
                <a:schemeClr val="tx1"/>
              </a:solidFill>
              <a:latin typeface="Arial" charset="0"/>
              <a:ea typeface="+mn-ea"/>
              <a:cs typeface="+mn-cs"/>
            </a:endParaRPr>
          </a:p>
          <a:p>
            <a:r>
              <a:rPr lang="en-US" sz="1200" kern="1200" dirty="0">
                <a:solidFill>
                  <a:schemeClr val="tx1"/>
                </a:solidFill>
                <a:latin typeface="Arial" charset="0"/>
                <a:ea typeface="+mn-ea"/>
                <a:cs typeface="+mn-cs"/>
              </a:rPr>
              <a:t>The exams are going to happen according to the schedule that is in the syllabus.  The final exam is scheduled not by me but by the registrar.  Do not schedule travel</a:t>
            </a:r>
            <a:r>
              <a:rPr lang="en-US" sz="1200" kern="1200" baseline="0" dirty="0">
                <a:solidFill>
                  <a:schemeClr val="tx1"/>
                </a:solidFill>
                <a:latin typeface="Arial" charset="0"/>
                <a:ea typeface="+mn-ea"/>
                <a:cs typeface="+mn-cs"/>
              </a:rPr>
              <a:t> for dates before the exam.  If you’ve already scheduled travel, you will need to drop the class or switch to a fully online section.</a:t>
            </a:r>
            <a:endParaRPr lang="en-US" sz="1200" kern="1200" dirty="0">
              <a:solidFill>
                <a:schemeClr val="tx1"/>
              </a:solidFill>
              <a:latin typeface="Arial" charset="0"/>
              <a:ea typeface="+mn-ea"/>
              <a:cs typeface="+mn-cs"/>
            </a:endParaRPr>
          </a:p>
          <a:p>
            <a:endParaRPr lang="en-US" sz="1200" kern="1200" dirty="0">
              <a:solidFill>
                <a:schemeClr val="tx1"/>
              </a:solidFill>
              <a:latin typeface="Arial" charset="0"/>
              <a:ea typeface="+mn-ea"/>
              <a:cs typeface="+mn-cs"/>
            </a:endParaRPr>
          </a:p>
          <a:p>
            <a:r>
              <a:rPr lang="en-US" sz="1200" kern="1200" dirty="0">
                <a:solidFill>
                  <a:schemeClr val="tx1"/>
                </a:solidFill>
                <a:latin typeface="Arial" charset="0"/>
                <a:ea typeface="+mn-ea"/>
                <a:cs typeface="+mn-cs"/>
              </a:rPr>
              <a:t>Question: Is getting the textbook mandatory?  </a:t>
            </a:r>
          </a:p>
          <a:p>
            <a:endParaRPr lang="en-US" sz="1200" kern="1200" dirty="0">
              <a:solidFill>
                <a:schemeClr val="tx1"/>
              </a:solidFill>
              <a:latin typeface="Arial" charset="0"/>
              <a:ea typeface="+mn-ea"/>
              <a:cs typeface="+mn-cs"/>
            </a:endParaRPr>
          </a:p>
          <a:p>
            <a:r>
              <a:rPr lang="en-US" sz="1200" kern="1200" dirty="0">
                <a:solidFill>
                  <a:schemeClr val="tx1"/>
                </a:solidFill>
                <a:latin typeface="Arial" charset="0"/>
                <a:ea typeface="+mn-ea"/>
                <a:cs typeface="+mn-cs"/>
              </a:rPr>
              <a:t>Professor: If you want a good grade- yes, the textbook is mandatory.  There is material in the textbook that will not be in the lectures and vice versa.  The best news is that the book is FREE!</a:t>
            </a:r>
          </a:p>
          <a:p>
            <a:endParaRPr lang="en-US" sz="1200" kern="120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D2L will help you keep track of dates if you log in every day.  If not, consider copying key dates into your own calendar.</a:t>
            </a:r>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14</a:t>
            </a:fld>
            <a:endParaRPr lang="en-US"/>
          </a:p>
        </p:txBody>
      </p:sp>
    </p:spTree>
    <p:extLst>
      <p:ext uri="{BB962C8B-B14F-4D97-AF65-F5344CB8AC3E}">
        <p14:creationId xmlns:p14="http://schemas.microsoft.com/office/powerpoint/2010/main" val="500192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mn-cs"/>
              </a:rPr>
              <a:t>So what are we trying to do in this class?</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We are trying to develop a mental model of computing. A way of thinking about computing. Trying to recognize and use computer terminology.</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Some of you have been using computers since you were old enough to hold one. So there is probably some differences in level there. You will manipulate binary numbers. Which if you haven’t already taken discrete math please stop putting it off. You need to get that behind you.</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Talk about digital logic. Describe the Von Neumann computer architecture. Learn to evaluate hardware and software systems. Describe what an operating system does. The syllabus has a detailed list of objectives.</a:t>
            </a:r>
            <a:endParaRPr lang="en-US" dirty="0"/>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charset="0"/>
                <a:ea typeface="+mn-ea"/>
                <a:cs typeface="+mn-cs"/>
              </a:rPr>
              <a:t>Your job is not to earn grades.  It is to master this material.  If you master the material, you'll get a good grade.  If you don't master the material, you might not.  The thing to do is keep your eye on the real objective which is mastering the material, and not get distracted by that sad fact that I have to issue grades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charset="0"/>
                <a:ea typeface="+mn-ea"/>
                <a:cs typeface="+mn-cs"/>
              </a:rPr>
              <a:t>25% of your grade is homework. Two exams roughly one every month.  So we have one about a month from now, one about a month longer after that, and then the final exam at the end.  So two exams during the term, 15% each.  Participation grade for both online and classroom based students, 5%.  It's hard to get a good participation grade if you're not here.  And then a 25% final exam.  Note that there’s a different plan for summer term; see the slide.</a:t>
            </a:r>
          </a:p>
          <a:p>
            <a:endParaRPr lang="en-US" dirty="0"/>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charset="0"/>
                <a:ea typeface="+mn-ea"/>
                <a:cs typeface="+mn-cs"/>
              </a:rPr>
              <a:t>This nails one or two people every semester so please listen.  If you do not show up for an exam, you will get a zero.  If you're lying in the hospital in a body cast, too bad.  If there is some reason why you can't take the exam, you must get in touch with me.  “Get in touch with me and make arrangements” does not mean send me e‑mail and forget about it or leave me a voicemail and forget about it.  It means there's some kind of a two‑way conversation going on in which we agree when you will take the exam.  </a:t>
            </a:r>
            <a:br>
              <a:rPr lang="en-US" sz="1200" kern="1200" dirty="0">
                <a:solidFill>
                  <a:schemeClr val="tx1"/>
                </a:solidFill>
                <a:latin typeface="Arial" charset="0"/>
                <a:ea typeface="+mn-ea"/>
                <a:cs typeface="+mn-cs"/>
              </a:rPr>
            </a:br>
            <a:br>
              <a:rPr lang="en-US" sz="1200" kern="1200" dirty="0">
                <a:solidFill>
                  <a:schemeClr val="tx1"/>
                </a:solidFill>
                <a:latin typeface="Arial" charset="0"/>
                <a:ea typeface="+mn-ea"/>
                <a:cs typeface="+mn-cs"/>
              </a:rPr>
            </a:br>
            <a:r>
              <a:rPr lang="en-US" sz="1200" kern="1200" dirty="0">
                <a:solidFill>
                  <a:schemeClr val="tx1"/>
                </a:solidFill>
                <a:latin typeface="Arial" charset="0"/>
                <a:ea typeface="+mn-ea"/>
                <a:cs typeface="+mn-cs"/>
              </a:rPr>
              <a:t>If you simply don't show up or you just leave me a message, "I'm sick", you're going to be sicker when you get that zero.  Please, I'll work with you if you're ill, if you're having family problems, if there's stuff going on. I will work with you.  But you've got to do the other half of that and if you don't, I didn't have a chance to work with you, did I?  </a:t>
            </a:r>
          </a:p>
          <a:p>
            <a:endParaRPr lang="en-US" dirty="0"/>
          </a:p>
        </p:txBody>
      </p:sp>
      <p:sp>
        <p:nvSpPr>
          <p:cNvPr id="4" name="Slide Number Placeholder 3"/>
          <p:cNvSpPr>
            <a:spLocks noGrp="1"/>
          </p:cNvSpPr>
          <p:nvPr>
            <p:ph type="sldNum" sz="quarter" idx="10"/>
          </p:nvPr>
        </p:nvSpPr>
        <p:spPr/>
        <p:txBody>
          <a:bodyPr/>
          <a:lstStyle/>
          <a:p>
            <a:pPr>
              <a:defRPr/>
            </a:pPr>
            <a:fld id="{AA263040-508D-4903-903D-B5301CE76C17}" type="slidenum">
              <a:rPr lang="en-US" smtClean="0"/>
              <a:pPr>
                <a:defRPr/>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https://academia.stackexchange.com/questions/50035/knowing-that-most-students-submit-assignments-right-around-the-deadline-is-it-a</a:t>
            </a:r>
          </a:p>
        </p:txBody>
      </p:sp>
      <p:sp>
        <p:nvSpPr>
          <p:cNvPr id="4" name="Slide Number Placeholder 3"/>
          <p:cNvSpPr>
            <a:spLocks noGrp="1"/>
          </p:cNvSpPr>
          <p:nvPr>
            <p:ph type="sldNum" sz="quarter" idx="5"/>
          </p:nvPr>
        </p:nvSpPr>
        <p:spPr/>
        <p:txBody>
          <a:bodyPr/>
          <a:lstStyle/>
          <a:p>
            <a:pPr>
              <a:defRPr/>
            </a:pPr>
            <a:fld id="{50017745-3131-40E9-A39C-D615FCF05CB0}" type="slidenum">
              <a:rPr lang="en-US" smtClean="0"/>
              <a:pPr>
                <a:defRPr/>
              </a:pPr>
              <a:t>20</a:t>
            </a:fld>
            <a:endParaRPr lang="en-US"/>
          </a:p>
        </p:txBody>
      </p:sp>
    </p:spTree>
    <p:extLst>
      <p:ext uri="{BB962C8B-B14F-4D97-AF65-F5344CB8AC3E}">
        <p14:creationId xmlns:p14="http://schemas.microsoft.com/office/powerpoint/2010/main" val="2236234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Arial" charset="0"/>
                <a:ea typeface="+mn-ea"/>
                <a:cs typeface="+mn-cs"/>
              </a:rPr>
              <a:t>Homework is due on the date in the syllabus.  No excuses.  Period.  </a:t>
            </a:r>
            <a:br>
              <a:rPr lang="en-US" sz="1200" kern="1200" dirty="0">
                <a:solidFill>
                  <a:schemeClr val="tx1"/>
                </a:solidFill>
                <a:latin typeface="Arial" charset="0"/>
                <a:ea typeface="+mn-ea"/>
                <a:cs typeface="+mn-cs"/>
              </a:rPr>
            </a:br>
            <a:br>
              <a:rPr lang="en-US" sz="1200" kern="1200" dirty="0">
                <a:solidFill>
                  <a:schemeClr val="tx1"/>
                </a:solidFill>
                <a:latin typeface="Arial" charset="0"/>
                <a:ea typeface="+mn-ea"/>
                <a:cs typeface="+mn-cs"/>
              </a:rPr>
            </a:br>
            <a:r>
              <a:rPr lang="en-US" sz="1200" kern="1200" dirty="0">
                <a:solidFill>
                  <a:schemeClr val="tx1"/>
                </a:solidFill>
                <a:latin typeface="Arial" charset="0"/>
                <a:ea typeface="+mn-ea"/>
                <a:cs typeface="+mn-cs"/>
              </a:rPr>
              <a:t>I know that “stuff happens.”  The way you prevent that from getting you a zero on your homework is to do the homework early and turn it in early.</a:t>
            </a:r>
            <a:endParaRPr lang="en-US" dirty="0"/>
          </a:p>
        </p:txBody>
      </p:sp>
      <p:sp>
        <p:nvSpPr>
          <p:cNvPr id="4" name="Slide Number Placeholder 3"/>
          <p:cNvSpPr>
            <a:spLocks noGrp="1"/>
          </p:cNvSpPr>
          <p:nvPr>
            <p:ph type="sldNum" sz="quarter" idx="10"/>
          </p:nvPr>
        </p:nvSpPr>
        <p:spPr/>
        <p:txBody>
          <a:bodyPr/>
          <a:lstStyle/>
          <a:p>
            <a:pPr>
              <a:defRPr/>
            </a:pPr>
            <a:fld id="{AA263040-508D-4903-903D-B5301CE76C17}" type="slidenum">
              <a:rPr lang="en-US" smtClean="0"/>
              <a:pPr>
                <a:defRPr/>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Arial" charset="0"/>
                <a:ea typeface="+mn-ea"/>
                <a:cs typeface="+mn-cs"/>
              </a:rPr>
              <a:t>Homework is submitted using "Desire 2 Learn." It's due at 11:59 p.m. Please prepare your homework in a form that I can open with Microsoft Word.  There are three programs, including both Open Office and </a:t>
            </a:r>
            <a:r>
              <a:rPr lang="en-US" sz="1200" kern="1200" dirty="0" err="1">
                <a:solidFill>
                  <a:schemeClr val="tx1"/>
                </a:solidFill>
                <a:latin typeface="Arial" charset="0"/>
                <a:ea typeface="+mn-ea"/>
                <a:cs typeface="+mn-cs"/>
              </a:rPr>
              <a:t>Libre</a:t>
            </a:r>
            <a:r>
              <a:rPr lang="en-US" sz="1200" kern="1200" dirty="0">
                <a:solidFill>
                  <a:schemeClr val="tx1"/>
                </a:solidFill>
                <a:latin typeface="Arial" charset="0"/>
                <a:ea typeface="+mn-ea"/>
                <a:cs typeface="+mn-cs"/>
              </a:rPr>
              <a:t> Office that will do that.  You do not have to go buy Microsoft Word.  </a:t>
            </a:r>
          </a:p>
          <a:p>
            <a:endParaRPr lang="en-US" sz="1200" kern="1200" dirty="0">
              <a:solidFill>
                <a:schemeClr val="tx1"/>
              </a:solidFill>
              <a:latin typeface="Arial" charset="0"/>
              <a:ea typeface="+mn-ea"/>
              <a:cs typeface="+mn-cs"/>
            </a:endParaRPr>
          </a:p>
          <a:p>
            <a:r>
              <a:rPr lang="en-US" sz="1200" kern="1200" dirty="0">
                <a:solidFill>
                  <a:schemeClr val="tx1"/>
                </a:solidFill>
                <a:latin typeface="Arial" charset="0"/>
                <a:ea typeface="+mn-ea"/>
                <a:cs typeface="+mn-cs"/>
              </a:rPr>
              <a:t>Although, if there's any software that you want to buy, the time to get it is while you're a student, because you can get huge discounts.  </a:t>
            </a:r>
          </a:p>
          <a:p>
            <a:endParaRPr lang="en-US" dirty="0"/>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Arial" charset="0"/>
                <a:ea typeface="+mn-ea"/>
                <a:cs typeface="+mn-cs"/>
              </a:rPr>
              <a:t>Sometimes I will allow you to do handwritten work.  You're going do some</a:t>
            </a:r>
            <a:r>
              <a:rPr lang="en-US" sz="1200" kern="1200" baseline="0" dirty="0">
                <a:solidFill>
                  <a:schemeClr val="tx1"/>
                </a:solidFill>
                <a:latin typeface="Arial" charset="0"/>
                <a:ea typeface="+mn-ea"/>
                <a:cs typeface="+mn-cs"/>
              </a:rPr>
              <a:t> “long” arithmetic</a:t>
            </a:r>
            <a:r>
              <a:rPr lang="en-US" sz="1200" kern="1200" dirty="0">
                <a:solidFill>
                  <a:schemeClr val="tx1"/>
                </a:solidFill>
                <a:latin typeface="Arial" charset="0"/>
                <a:ea typeface="+mn-ea"/>
                <a:cs typeface="+mn-cs"/>
              </a:rPr>
              <a:t>.  That's a pain in the side to try to do with Microsoft Word'.  You can do it with a pen.  The goal here is do you understand the arithmetic.  If you hand</a:t>
            </a:r>
            <a:r>
              <a:rPr lang="en-US" sz="1200" kern="1200" baseline="0" dirty="0">
                <a:solidFill>
                  <a:schemeClr val="tx1"/>
                </a:solidFill>
                <a:latin typeface="Arial" charset="0"/>
                <a:ea typeface="+mn-ea"/>
                <a:cs typeface="+mn-cs"/>
              </a:rPr>
              <a:t> write your work</a:t>
            </a:r>
            <a:r>
              <a:rPr lang="en-US" sz="1200" kern="1200" dirty="0">
                <a:solidFill>
                  <a:schemeClr val="tx1"/>
                </a:solidFill>
                <a:latin typeface="Arial" charset="0"/>
                <a:ea typeface="+mn-ea"/>
                <a:cs typeface="+mn-cs"/>
              </a:rPr>
              <a:t>, please scan your handwritten stuff and paste it into the appropriate place in that Microsoft Word document.  Just paste the image in there and I will be happy.  </a:t>
            </a:r>
          </a:p>
          <a:p>
            <a:endParaRPr lang="en-US" sz="1200" kern="1200" dirty="0">
              <a:solidFill>
                <a:schemeClr val="tx1"/>
              </a:solidFill>
              <a:latin typeface="Arial" charset="0"/>
              <a:ea typeface="+mn-ea"/>
              <a:cs typeface="+mn-cs"/>
            </a:endParaRPr>
          </a:p>
          <a:p>
            <a:r>
              <a:rPr lang="en-US" sz="1200" kern="1200" dirty="0">
                <a:solidFill>
                  <a:schemeClr val="tx1"/>
                </a:solidFill>
                <a:latin typeface="Arial" charset="0"/>
                <a:ea typeface="+mn-ea"/>
                <a:cs typeface="+mn-cs"/>
              </a:rPr>
              <a:t>I’m not going to combine work for you; you’d have to do it once and I’d have to do it 30 or so times.  I think I can force D2L to allow only one uploaded document.  Even if you figure out a way to make it take two or more, I’m going to look</a:t>
            </a:r>
            <a:r>
              <a:rPr lang="en-US" sz="1200" kern="1200" baseline="0" dirty="0">
                <a:solidFill>
                  <a:schemeClr val="tx1"/>
                </a:solidFill>
                <a:latin typeface="Arial" charset="0"/>
                <a:ea typeface="+mn-ea"/>
                <a:cs typeface="+mn-cs"/>
              </a:rPr>
              <a:t> only at the first one.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A263040-508D-4903-903D-B5301CE76C17}" type="slidenum">
              <a:rPr lang="en-US" smtClean="0"/>
              <a:pPr>
                <a:defRPr/>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front matter!</a:t>
            </a:r>
          </a:p>
        </p:txBody>
      </p:sp>
      <p:sp>
        <p:nvSpPr>
          <p:cNvPr id="4" name="Slide Number Placeholder 3"/>
          <p:cNvSpPr>
            <a:spLocks noGrp="1"/>
          </p:cNvSpPr>
          <p:nvPr>
            <p:ph type="sldNum" sz="quarter" idx="5"/>
          </p:nvPr>
        </p:nvSpPr>
        <p:spPr/>
        <p:txBody>
          <a:bodyPr/>
          <a:lstStyle/>
          <a:p>
            <a:pPr>
              <a:defRPr/>
            </a:pPr>
            <a:fld id="{50017745-3131-40E9-A39C-D615FCF05CB0}" type="slidenum">
              <a:rPr lang="en-US" smtClean="0"/>
              <a:pPr>
                <a:defRPr/>
              </a:pPr>
              <a:t>4</a:t>
            </a:fld>
            <a:endParaRPr lang="en-US"/>
          </a:p>
        </p:txBody>
      </p:sp>
    </p:spTree>
    <p:extLst>
      <p:ext uri="{BB962C8B-B14F-4D97-AF65-F5344CB8AC3E}">
        <p14:creationId xmlns:p14="http://schemas.microsoft.com/office/powerpoint/2010/main" val="57849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Arial" charset="0"/>
                <a:ea typeface="+mn-ea"/>
                <a:cs typeface="+mn-cs"/>
              </a:rPr>
              <a:t>Usually, if I assign a homework question, I already know the answer.  I have messed up in the past, but not very often.  So the purpose of homework is for you to practice what you've learned and then to show me that you have learned it.  The purpose is not to give me an answer.  I already know what the answer is.  What that means to you is that cut and paste homework will not do and might get you an academic misconduct penalty which would be kind of a bad thing. </a:t>
            </a:r>
            <a:endParaRPr lang="en-US" dirty="0"/>
          </a:p>
        </p:txBody>
      </p:sp>
      <p:sp>
        <p:nvSpPr>
          <p:cNvPr id="4" name="Slide Number Placeholder 3"/>
          <p:cNvSpPr>
            <a:spLocks noGrp="1"/>
          </p:cNvSpPr>
          <p:nvPr>
            <p:ph type="sldNum" sz="quarter" idx="10"/>
          </p:nvPr>
        </p:nvSpPr>
        <p:spPr/>
        <p:txBody>
          <a:bodyPr/>
          <a:lstStyle/>
          <a:p>
            <a:pPr>
              <a:defRPr/>
            </a:pPr>
            <a:fld id="{AA263040-508D-4903-903D-B5301CE76C17}" type="slidenum">
              <a:rPr lang="en-US" smtClean="0"/>
              <a:pPr>
                <a:defRPr/>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28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mn-cs"/>
              </a:rPr>
              <a:t>Everyone here either drives or has ridden around in somebody’s car and particularly if you drive you have developed a mental model of that automobile so you know about engines and electrical systems and steering and brakes and transmission and all of that stuff.</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Did anybody in here ever have car trouble?</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What happened when you had car trouble?</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8" charset="0"/>
                <a:ea typeface="+mn-ea"/>
                <a:cs typeface="+mn-cs"/>
              </a:rPr>
              <a:t>The car just quit. What did you think was wrong with it?</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8" charset="0"/>
                <a:ea typeface="+mn-ea"/>
                <a:cs typeface="+mn-cs"/>
              </a:rPr>
              <a:t>Something electrical? Were you right? Yep!</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8" charset="0"/>
                <a:ea typeface="+mn-ea"/>
                <a:cs typeface="+mn-cs"/>
              </a:rPr>
              <a:t>How did you know that? Mental model.</a:t>
            </a:r>
          </a:p>
          <a:p>
            <a:endParaRPr lang="en-US" dirty="0"/>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29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mn-cs"/>
              </a:rPr>
              <a:t>How much detail do we need in that mental model?</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Probably for a car about that much. Maybe when you were in the eighth grade you learned about the internal combustion engine and the four stroke cycle. Is that when you got that stuff?</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Eighth or ninth grade? Everybody’s looking at me with </a:t>
            </a:r>
            <a:r>
              <a:rPr lang="en-US" sz="1200" kern="1200" dirty="0" err="1">
                <a:solidFill>
                  <a:schemeClr val="tx1"/>
                </a:solidFill>
                <a:latin typeface="Times New Roman" pitchFamily="18" charset="0"/>
                <a:ea typeface="+mn-ea"/>
                <a:cs typeface="+mn-cs"/>
              </a:rPr>
              <a:t>what’ya</a:t>
            </a:r>
            <a:r>
              <a:rPr lang="en-US" sz="1200" kern="1200" dirty="0">
                <a:solidFill>
                  <a:schemeClr val="tx1"/>
                </a:solidFill>
                <a:latin typeface="Times New Roman" pitchFamily="18" charset="0"/>
                <a:ea typeface="+mn-ea"/>
                <a:cs typeface="+mn-cs"/>
              </a:rPr>
              <a:t> talking about look!</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This should have been in your general science course way before you hit the tenth grade. </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There’s a few people nodding their heads up and down. They have seen this before.</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Okay - in this diagram there is enough detail to understand how the four stroke cycle internal combustion engine works provided this explanation that goes with the diagram.</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This is certainly not enough detail to design and build such an engine.</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This is the level of detail that we are after in this course.  Understand how it works, not necessarily be able to design it and build.</a:t>
            </a:r>
          </a:p>
          <a:p>
            <a:endParaRPr lang="en-US" dirty="0"/>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30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latin typeface="Times New Roman" pitchFamily="18" charset="0"/>
                <a:ea typeface="+mn-ea"/>
                <a:cs typeface="+mn-cs"/>
              </a:rPr>
              <a:t>So, our mental model of the computer. We have a number of choices. We can think about it as the physical pieces the system unit, the monitor, the keyboard... Or we could think about the logical components... The CPU , the memory and the input and output. We might think about the applications. Yes indeed. The government issued me a three thousand dollar </a:t>
            </a:r>
            <a:r>
              <a:rPr lang="en-US" sz="1200" kern="1200" dirty="0" err="1">
                <a:solidFill>
                  <a:schemeClr val="tx1"/>
                </a:solidFill>
                <a:latin typeface="Times New Roman" pitchFamily="18" charset="0"/>
                <a:ea typeface="+mn-ea"/>
                <a:cs typeface="+mn-cs"/>
              </a:rPr>
              <a:t>thinkpad</a:t>
            </a:r>
            <a:r>
              <a:rPr lang="en-US" sz="1200" kern="1200" dirty="0">
                <a:solidFill>
                  <a:schemeClr val="tx1"/>
                </a:solidFill>
                <a:latin typeface="Times New Roman" pitchFamily="18" charset="0"/>
                <a:ea typeface="+mn-ea"/>
                <a:cs typeface="+mn-cs"/>
              </a:rPr>
              <a:t> laptop so I could play solitaire.</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Would I think about computing as storage?</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I try not to let paper come into my office. I want things electronically and I store them electronically because I can find them.</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We might think of computing as networking and communication. Back in the 1980s another professor here and I used a computer in Cambridge, Massachusetts to send e-mail from one hotel room to another in Washington DC. Essentially 25 feet down the hall.</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People don’t worry about where the computers are anymore. But we certainly worry about networking and the use of computing for communications.</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No matter what kind of tool you are using, if it is more than trivially complex, you need that mental model. You can probably use a hammer without an effective mental model, okay, but for a tool that is more than trivially complex, you need that well focused mental model to use the tool effectively.</a:t>
            </a:r>
          </a:p>
          <a:p>
            <a:endParaRPr lang="en-US" dirty="0"/>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31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mn-cs"/>
              </a:rPr>
              <a:t>The good news for us is that although technology and computing advances very quickly, we will talk about Gordon Moore and Moore’s Law a little a bit later... The basic ideas for computing have changed almost not at all during my lifetime.</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And so we can learn those basic ideas and relate those to current technologies. This is good news for us.</a:t>
            </a:r>
          </a:p>
          <a:p>
            <a:endParaRPr lang="en-US" dirty="0"/>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32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mn-cs"/>
              </a:rPr>
              <a:t>Who benefits from this? Well you do ... If you are using a computing system and you understand its capabilities and limitations, you make good decisions.</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If you are doing information technology you specify computer systems and, one hopes, specify and buy systems that actually get the job done.</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If you mess that one up you need an offsite copy of your resume. Okay?  Spend a few hundred thousand dollars on a computer and it doesn’t work -- that is a career limiting move.</a:t>
            </a:r>
          </a:p>
          <a:p>
            <a:endParaRPr lang="en-US" dirty="0"/>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33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mn-cs"/>
              </a:rPr>
              <a:t>If you go into programming as most of you will not -- understanding what is going on will help you create efficient application software.</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Many of you are going to be doing systems administration or management so you will be installing, configuring, maintaining, upgrading, tuning, maximizing, and securing computer systems.</a:t>
            </a:r>
          </a:p>
          <a:p>
            <a:endParaRPr lang="en-US" dirty="0"/>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34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mn-cs"/>
              </a:rPr>
              <a:t>Some of you will take a web course- that is everybody if you are IT majors because you can’t get out of it - and you will want to optimize customer accessibility. You will be administering web servers, deciding how data are going to be stored, designing efficient web applications.</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In other words, almost anybody who does anything with computers can benefit from that well developed mental model.</a:t>
            </a:r>
          </a:p>
          <a:p>
            <a:endParaRPr lang="en-US" dirty="0"/>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35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fontScale="92500" lnSpcReduction="20000"/>
          </a:bodyPr>
          <a:lstStyle/>
          <a:p>
            <a:r>
              <a:rPr lang="en-US" b="1" dirty="0"/>
              <a:t>Bob Brown:  </a:t>
            </a:r>
            <a:r>
              <a:rPr lang="en-US" dirty="0"/>
              <a:t>Okay. So… All of you are upper division university students who should be able to actually think about this stuff rather than just listen to the lectures, read the book and memorize and give back.</a:t>
            </a:r>
          </a:p>
          <a:p>
            <a:br>
              <a:rPr lang="en-US" dirty="0"/>
            </a:br>
            <a:r>
              <a:rPr lang="en-US" dirty="0"/>
              <a:t>So a little bit synthesis, analytics, imposing of order... You are going to do a fair amount of writing for this course.  Writing is good for you because when you are out in the world, the most important ideas you have would be communicated in writing.  You do not stand up before the board of directors and say I need 10 million dollars for a new computer system.  You produce a report that explains the </a:t>
            </a:r>
            <a:r>
              <a:rPr lang="en-US" dirty="0" err="1"/>
              <a:t>whats</a:t>
            </a:r>
            <a:r>
              <a:rPr lang="en-US" dirty="0"/>
              <a:t>, the whys, and the wherefores. And if it is not persuasive and doesn’t look like it was written by somebody with a university education, it probably is not going to get you anywhere.</a:t>
            </a:r>
          </a:p>
          <a:p>
            <a:br>
              <a:rPr lang="en-US" dirty="0"/>
            </a:br>
            <a:r>
              <a:rPr lang="en-US" dirty="0"/>
              <a:t>So writing is good for you. As a rule of thumb, you should plan on spending two hours outside of class for every hour in class.  We’ve got two and a half hours of class sessions for this course so you should expect to spend about five hours a week outside of class doing reading and homework and studying and figuring out.  For some of you it won’t take that long because this class will be easy for you. For others it might take a little longer than that.  But in general for university classes that is a pretty good rule of thumb.</a:t>
            </a:r>
          </a:p>
          <a:p>
            <a:br>
              <a:rPr lang="en-US" dirty="0"/>
            </a:br>
            <a:endParaRPr lang="en-US" dirty="0"/>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mn-cs"/>
              </a:rPr>
              <a:t>One of the tools that we use for developing mental models is this thing called abstraction.</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Abstraction is removing unnecessary complexity and unnecessary and unneeded is bold and underlined because it is the key part of the definition.</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Removes </a:t>
            </a:r>
            <a:r>
              <a:rPr lang="en-US" sz="1200" i="1" u="sng" kern="1200" dirty="0">
                <a:solidFill>
                  <a:schemeClr val="tx1"/>
                </a:solidFill>
                <a:latin typeface="Times New Roman" pitchFamily="18" charset="0"/>
                <a:ea typeface="+mn-ea"/>
                <a:cs typeface="+mn-cs"/>
              </a:rPr>
              <a:t>unnecessary</a:t>
            </a:r>
            <a:r>
              <a:rPr lang="en-US" sz="1200" kern="1200" dirty="0">
                <a:solidFill>
                  <a:schemeClr val="tx1"/>
                </a:solidFill>
                <a:latin typeface="Times New Roman" pitchFamily="18" charset="0"/>
                <a:ea typeface="+mn-ea"/>
                <a:cs typeface="+mn-cs"/>
              </a:rPr>
              <a:t> complexity from the mental model.</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So we can have different mental models at different levels of abstraction and we are going to do that.  We will select mental models at different levels of abstraction as we work through the course this semester.</a:t>
            </a:r>
          </a:p>
          <a:p>
            <a:endParaRPr lang="en-US" dirty="0"/>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36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mn-cs"/>
              </a:rPr>
              <a:t>Here is one mental model of computing. This is the input process output or IPO model.</a:t>
            </a:r>
          </a:p>
          <a:p>
            <a:r>
              <a:rPr lang="en-US" sz="1200" kern="1200" dirty="0">
                <a:solidFill>
                  <a:schemeClr val="tx1"/>
                </a:solidFill>
                <a:latin typeface="Times New Roman" pitchFamily="18" charset="0"/>
                <a:ea typeface="+mn-ea"/>
                <a:cs typeface="+mn-cs"/>
              </a:rPr>
              <a:t>And there is nothing in there that looks like a computer very much. What we are focused on with this mental model is transformations.</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Time cards go in, pay checks come out.</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Test scores go in - course grades come out.</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So we have an input, some sort of defined process, and a desired result.</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And we can think about computing that way and all of the details about CPU and RAM and Gigahertz and all of that stuff is abstracted away. It is not important to this mental model. The mental model does include storage.</a:t>
            </a:r>
          </a:p>
          <a:p>
            <a:endParaRPr lang="en-US" dirty="0"/>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37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mn-cs"/>
              </a:rPr>
              <a:t>Here is another mental model, also an example of abstraction, but very different..</a:t>
            </a:r>
          </a:p>
          <a:p>
            <a:r>
              <a:rPr lang="en-US" sz="1200" kern="1200" dirty="0">
                <a:solidFill>
                  <a:schemeClr val="tx1"/>
                </a:solidFill>
                <a:latin typeface="Times New Roman" pitchFamily="18" charset="0"/>
                <a:ea typeface="+mn-ea"/>
                <a:cs typeface="+mn-cs"/>
              </a:rPr>
              <a:t> </a:t>
            </a:r>
          </a:p>
          <a:p>
            <a:r>
              <a:rPr lang="en-US" sz="1200" kern="1200" dirty="0">
                <a:solidFill>
                  <a:schemeClr val="tx1"/>
                </a:solidFill>
                <a:latin typeface="Times New Roman" pitchFamily="18" charset="0"/>
                <a:ea typeface="+mn-ea"/>
                <a:cs typeface="+mn-cs"/>
              </a:rPr>
              <a:t>In this case it is a mental model of the physical parts of the computer. So I’ve got communications and keyboards and monitors and disks and printers and speakers.</a:t>
            </a:r>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38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mn-cs"/>
              </a:rPr>
              <a:t>Here are both of those mental models.</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How are they alike?</a:t>
            </a:r>
          </a:p>
          <a:p>
            <a:endParaRPr lang="en-US" sz="1200" kern="1200" dirty="0">
              <a:solidFill>
                <a:schemeClr val="tx1"/>
              </a:solidFill>
              <a:latin typeface="Times New Roman" pitchFamily="18" charset="0"/>
              <a:ea typeface="+mn-ea"/>
              <a:cs typeface="+mn-cs"/>
            </a:endParaRPr>
          </a:p>
          <a:p>
            <a:r>
              <a:rPr lang="en-US" sz="1200" kern="1200" dirty="0">
                <a:solidFill>
                  <a:schemeClr val="tx1"/>
                </a:solidFill>
                <a:latin typeface="Times New Roman" pitchFamily="18" charset="0"/>
                <a:ea typeface="+mn-ea"/>
                <a:cs typeface="+mn-cs"/>
              </a:rPr>
              <a:t>Got storage represented explicitly in both places. I’ve got input and output represented in both places. Lots of detail in one of them... Very little detail in the other. But input and output are both there.</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There is at least one other similarity. Come on y’all I’ve been doing all the work so far.</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Processing! Absolutely. We’ve got our central processing unit with memory and its I/O interface in both places. </a:t>
            </a:r>
          </a:p>
          <a:p>
            <a:endParaRPr lang="en-US" sz="1200" kern="1200" dirty="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8" charset="0"/>
                <a:ea typeface="+mn-ea"/>
                <a:cs typeface="+mn-cs"/>
              </a:rPr>
              <a:t>More detail and a focus on the physical on the second diagram there. In the first diagram - the one in the upper left -- we are thinking almost entirely about the logical capabilities of the computing system. In the other one, we’ve got detail ... It is detail that focuses on the physical ... The parts of the computer system.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8" charset="0"/>
                <a:ea typeface="+mn-ea"/>
                <a:cs typeface="+mn-cs"/>
              </a:rPr>
              <a:t>So, the one on the upper left is </a:t>
            </a:r>
            <a:r>
              <a:rPr lang="en-US" sz="1200" i="1" kern="1200" dirty="0">
                <a:solidFill>
                  <a:schemeClr val="tx1"/>
                </a:solidFill>
                <a:latin typeface="Times New Roman" pitchFamily="18" charset="0"/>
                <a:ea typeface="+mn-ea"/>
                <a:cs typeface="+mn-cs"/>
              </a:rPr>
              <a:t>a functional </a:t>
            </a:r>
            <a:r>
              <a:rPr lang="en-US" sz="1200" kern="1200" dirty="0">
                <a:solidFill>
                  <a:schemeClr val="tx1"/>
                </a:solidFill>
                <a:latin typeface="Times New Roman" pitchFamily="18" charset="0"/>
                <a:ea typeface="+mn-ea"/>
                <a:cs typeface="+mn-cs"/>
              </a:rPr>
              <a:t>abstraction and on the lower right is a </a:t>
            </a:r>
            <a:r>
              <a:rPr lang="en-US" sz="1200" i="1" kern="1200" dirty="0">
                <a:solidFill>
                  <a:schemeClr val="tx1"/>
                </a:solidFill>
                <a:latin typeface="Times New Roman" pitchFamily="18" charset="0"/>
                <a:ea typeface="+mn-ea"/>
                <a:cs typeface="+mn-cs"/>
              </a:rPr>
              <a:t>physical </a:t>
            </a:r>
            <a:r>
              <a:rPr lang="en-US" sz="1200" kern="1200" dirty="0">
                <a:solidFill>
                  <a:schemeClr val="tx1"/>
                </a:solidFill>
                <a:latin typeface="Times New Roman" pitchFamily="18" charset="0"/>
                <a:ea typeface="+mn-ea"/>
                <a:cs typeface="+mn-cs"/>
              </a:rPr>
              <a:t>abstraction</a:t>
            </a:r>
          </a:p>
          <a:p>
            <a:endParaRPr lang="en-US" sz="1200" kern="120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39</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Classification involves identifying something as an instance of a specific type.  “A Chevrolet is a car.”</a:t>
            </a:r>
          </a:p>
          <a:p>
            <a:endParaRPr lang="en-US" dirty="0"/>
          </a:p>
          <a:p>
            <a:r>
              <a:rPr lang="en-US" dirty="0"/>
              <a:t>Generalization is identifying something as a subtype.  "A car is a type of vehicle."</a:t>
            </a:r>
          </a:p>
          <a:p>
            <a:endParaRPr lang="en-US" dirty="0"/>
          </a:p>
          <a:p>
            <a:r>
              <a:rPr lang="en-US" dirty="0"/>
              <a:t>Generalization is transitive; classification is not.</a:t>
            </a:r>
          </a:p>
        </p:txBody>
      </p:sp>
      <p:sp>
        <p:nvSpPr>
          <p:cNvPr id="4" name="Slide Number Placeholder 3"/>
          <p:cNvSpPr>
            <a:spLocks noGrp="1"/>
          </p:cNvSpPr>
          <p:nvPr>
            <p:ph type="sldNum" sz="quarter" idx="5"/>
          </p:nvPr>
        </p:nvSpPr>
        <p:spPr/>
        <p:txBody>
          <a:bodyPr/>
          <a:lstStyle/>
          <a:p>
            <a:pPr>
              <a:defRPr/>
            </a:pPr>
            <a:fld id="{50017745-3131-40E9-A39C-D615FCF05CB0}" type="slidenum">
              <a:rPr lang="en-US" smtClean="0"/>
              <a:pPr>
                <a:defRPr/>
              </a:pPr>
              <a:t>40</a:t>
            </a:fld>
            <a:endParaRPr lang="en-US"/>
          </a:p>
        </p:txBody>
      </p:sp>
    </p:spTree>
    <p:extLst>
      <p:ext uri="{BB962C8B-B14F-4D97-AF65-F5344CB8AC3E}">
        <p14:creationId xmlns:p14="http://schemas.microsoft.com/office/powerpoint/2010/main" val="24257623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book is available in the Sturgis Library</a:t>
            </a:r>
            <a:r>
              <a:rPr lang="en-US" baseline="0" dirty="0"/>
              <a:t> on the K campus.  You can request that it be sent to the Johnson Library using GIL Express</a:t>
            </a:r>
            <a:endParaRPr lang="en-US" dirty="0"/>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42</a:t>
            </a:fld>
            <a:endParaRPr lang="en-US"/>
          </a:p>
        </p:txBody>
      </p:sp>
    </p:spTree>
    <p:extLst>
      <p:ext uri="{BB962C8B-B14F-4D97-AF65-F5344CB8AC3E}">
        <p14:creationId xmlns:p14="http://schemas.microsoft.com/office/powerpoint/2010/main" val="22642946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E5481D86-2954-4795-98C9-F32D5E22D390}" type="slidenum">
              <a:rPr lang="en-US" smtClean="0"/>
              <a:pPr/>
              <a:t>6</a:t>
            </a:fld>
            <a:endParaRPr lang="en-US"/>
          </a:p>
        </p:txBody>
      </p:sp>
      <p:sp>
        <p:nvSpPr>
          <p:cNvPr id="62467" name="Rectangle 2"/>
          <p:cNvSpPr>
            <a:spLocks noGrp="1" noRot="1" noChangeAspect="1" noChangeArrowheads="1" noTextEdit="1"/>
          </p:cNvSpPr>
          <p:nvPr>
            <p:ph type="sldImg"/>
          </p:nvPr>
        </p:nvSpPr>
        <p:spPr>
          <a:xfrm>
            <a:off x="1257300" y="720725"/>
            <a:ext cx="4800600" cy="3600450"/>
          </a:xfrm>
          <a:ln/>
        </p:spPr>
      </p:sp>
      <p:sp>
        <p:nvSpPr>
          <p:cNvPr id="62468" name="Rectangle 3"/>
          <p:cNvSpPr>
            <a:spLocks noGrp="1" noChangeArrowheads="1"/>
          </p:cNvSpPr>
          <p:nvPr>
            <p:ph type="body" idx="1"/>
          </p:nvPr>
        </p:nvSpPr>
        <p:spPr>
          <a:noFill/>
          <a:ln/>
        </p:spPr>
        <p:txBody>
          <a:bodyPr/>
          <a:lstStyle/>
          <a:p>
            <a:r>
              <a:rPr lang="en-US" dirty="0"/>
              <a:t>What are these about?</a:t>
            </a:r>
          </a:p>
          <a:p>
            <a:r>
              <a:rPr lang="en-US" dirty="0"/>
              <a:t>---------------------------</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E5481D86-2954-4795-98C9-F32D5E22D390}" type="slidenum">
              <a:rPr lang="en-US" smtClean="0"/>
              <a:pPr/>
              <a:t>7</a:t>
            </a:fld>
            <a:endParaRPr lang="en-US"/>
          </a:p>
        </p:txBody>
      </p:sp>
      <p:sp>
        <p:nvSpPr>
          <p:cNvPr id="62467" name="Rectangle 2"/>
          <p:cNvSpPr>
            <a:spLocks noGrp="1" noRot="1" noChangeAspect="1" noChangeArrowheads="1" noTextEdit="1"/>
          </p:cNvSpPr>
          <p:nvPr>
            <p:ph type="sldImg"/>
          </p:nvPr>
        </p:nvSpPr>
        <p:spPr>
          <a:xfrm>
            <a:off x="1257300" y="720725"/>
            <a:ext cx="4800600" cy="3600450"/>
          </a:xfrm>
          <a:ln/>
        </p:spPr>
      </p:sp>
      <p:sp>
        <p:nvSpPr>
          <p:cNvPr id="62468" name="Rectangle 3"/>
          <p:cNvSpPr>
            <a:spLocks noGrp="1" noChangeArrowheads="1"/>
          </p:cNvSpPr>
          <p:nvPr>
            <p:ph type="body" idx="1"/>
          </p:nvPr>
        </p:nvSpPr>
        <p:spPr>
          <a:noFill/>
          <a:ln/>
        </p:spPr>
        <p:txBody>
          <a:bodyPr/>
          <a:lstStyle/>
          <a:p>
            <a:r>
              <a:rPr lang="en-US" dirty="0"/>
              <a:t>What are these about?</a:t>
            </a:r>
          </a:p>
          <a:p>
            <a:r>
              <a:rPr lang="en-US" dirty="0"/>
              <a:t>---------------------------</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fontScale="62500" lnSpcReduction="20000"/>
          </a:bodyPr>
          <a:lstStyle/>
          <a:p>
            <a:r>
              <a:rPr lang="en-US" dirty="0"/>
              <a:t>Please do the assigned reading. Your life will be easier if you read this stuff before class.  Reading assignments are in the syllabus. For the online class your reading assignments will be but are not yet in the course calendar.</a:t>
            </a:r>
          </a:p>
          <a:p>
            <a:br>
              <a:rPr lang="en-US" dirty="0"/>
            </a:br>
            <a:r>
              <a:rPr lang="en-US" dirty="0"/>
              <a:t>Here’s the scoop. If you don’t read the stuff before you come to class you are never going to read it.  You come to class, you haven’t read it. You say I’ll get to that on the weekend.  Today’s Monday right?  And, I will do Wednesday’s reading on the weekend too.</a:t>
            </a:r>
          </a:p>
          <a:p>
            <a:br>
              <a:rPr lang="en-US" dirty="0"/>
            </a:br>
            <a:r>
              <a:rPr lang="en-US" dirty="0"/>
              <a:t>Then the weekend shows up and it has pizza and football and age appropriate beverages and that kind of stuff.  “I’ll read it before the exam.”  Well the exam comes and goes. “I will read the before the final.”  The final comes and goes. You paid 125 dollars for that book and you never even opened the cover!  So please read it before class. Stuff will make more sense to you and you will earn a better grade.</a:t>
            </a:r>
          </a:p>
          <a:p>
            <a:br>
              <a:rPr lang="en-US" dirty="0"/>
            </a:br>
            <a:r>
              <a:rPr lang="en-US" dirty="0"/>
              <a:t>Unhappily for me last semester, a small number of people turned in work other than their own.  One of them is suspended for a semester. He had to take this semester off. The others got their course grades reduced by a letter grade.  Please don’t do that, because it used to be that dealing with academic misconduct was hard for professors.</a:t>
            </a:r>
          </a:p>
          <a:p>
            <a:br>
              <a:rPr lang="en-US" dirty="0"/>
            </a:br>
            <a:r>
              <a:rPr lang="en-US" dirty="0"/>
              <a:t>It isn’t hard anymore because SPSU now has an Honor Council with students on it and I can just turn the whole mess over to them.  And I promise you, a group of students will be far harder on cheaters than I ever thought of being.  I absolutely promise you!</a:t>
            </a:r>
          </a:p>
          <a:p>
            <a:br>
              <a:rPr lang="en-US" dirty="0"/>
            </a:br>
            <a:r>
              <a:rPr lang="en-US" dirty="0"/>
              <a:t>And of that group from Fall, one of them said “You know I am applying for a job with the government. What are you going tell a background investigator?”  And it was hard for me to say it but I said that I am going to tell a background investigator you are a cheater.  So that stuff follows you long beyond the end of one class.</a:t>
            </a:r>
          </a:p>
          <a:p>
            <a:br>
              <a:rPr lang="en-US" dirty="0"/>
            </a:br>
            <a:r>
              <a:rPr lang="en-US" dirty="0"/>
              <a:t>Some of you might think I don’t pay close enough attention to catch you and some of you are probably right.  I am sure I don’t catch all of the cheating that there is.  You want to bet that you are the lucky one?  That is a sucker bet. Don’t do it!</a:t>
            </a:r>
          </a:p>
          <a:p>
            <a:endParaRPr lang="en-US" dirty="0"/>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a:t>Okay! I will be in class at least close to on time every time.</a:t>
            </a:r>
          </a:p>
          <a:p>
            <a:br>
              <a:rPr lang="en-US" dirty="0"/>
            </a:br>
            <a:r>
              <a:rPr lang="en-US" dirty="0"/>
              <a:t>I will come prepared. I will try harder than I have in the past to grade and return your work promptly.</a:t>
            </a:r>
          </a:p>
          <a:p>
            <a:br>
              <a:rPr lang="en-US" dirty="0"/>
            </a:br>
            <a:r>
              <a:rPr lang="en-US" dirty="0"/>
              <a:t>If you have questions or opinions I will listen to you respectfully. I will answer your questions if I know the answer.  If I don’t know the answer, I’ll find out, often by assigning one of you to look it up.  That counts as finding out.</a:t>
            </a:r>
          </a:p>
          <a:p>
            <a:br>
              <a:rPr lang="en-US" dirty="0"/>
            </a:br>
            <a:r>
              <a:rPr lang="en-US" dirty="0"/>
              <a:t>I look really good when almost everyone in the class earns grades of A or B ... I love it! That is the right answer.  And so it is to my benefit to help you succeed in the class. And I will do that.</a:t>
            </a:r>
          </a:p>
          <a:p>
            <a:br>
              <a:rPr lang="en-US" dirty="0"/>
            </a:br>
            <a:endParaRPr lang="en-US" dirty="0"/>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fontScale="62500" lnSpcReduction="20000"/>
          </a:bodyPr>
          <a:lstStyle/>
          <a:p>
            <a:r>
              <a:rPr lang="en-US" dirty="0"/>
              <a:t>So, you read the syllabus which I handed out to you. We’ve already talked about reading the text book.</a:t>
            </a:r>
          </a:p>
          <a:p>
            <a:br>
              <a:rPr lang="en-US" dirty="0"/>
            </a:br>
            <a:r>
              <a:rPr lang="en-US" dirty="0"/>
              <a:t>Please come to class for those of you who are in the classroom based section. You are going to find out and I guess might just as well tell you now that the recording that I am making will be available to you as well as to the online class as a podcast so if you do miss a class because you got stuck on I-75 or something like that it is not fatal. You can listen to the recording. The slides that you are looking at will be available online as well.</a:t>
            </a:r>
          </a:p>
          <a:p>
            <a:endParaRPr lang="en-US" dirty="0"/>
          </a:p>
          <a:p>
            <a:r>
              <a:rPr lang="en-US" dirty="0"/>
              <a:t>Survey: Skim the assigned reading, looking at headings diagrams, etc. to get an idea where the author is taking you.</a:t>
            </a:r>
          </a:p>
          <a:p>
            <a:r>
              <a:rPr lang="en-US" dirty="0"/>
              <a:t>Question:  Try to turn the main ideas from the survey into questions.</a:t>
            </a:r>
          </a:p>
          <a:p>
            <a:r>
              <a:rPr lang="en-US" dirty="0"/>
              <a:t>Read: Do what it says, and add more questions; do not limit your questions to the initial survey.</a:t>
            </a:r>
          </a:p>
          <a:p>
            <a:r>
              <a:rPr lang="en-US" dirty="0"/>
              <a:t>Recite: Go back and answer</a:t>
            </a:r>
            <a:r>
              <a:rPr lang="en-US" baseline="0" dirty="0"/>
              <a:t> the questions you set for yourself.  Refer to the book as necessary.</a:t>
            </a:r>
          </a:p>
          <a:p>
            <a:r>
              <a:rPr lang="en-US" baseline="0" dirty="0"/>
              <a:t>Review: Work through problems and any end-of-chapter questions.</a:t>
            </a:r>
            <a:endParaRPr lang="en-US" dirty="0"/>
          </a:p>
          <a:p>
            <a:endParaRPr lang="en-US" dirty="0"/>
          </a:p>
          <a:p>
            <a:r>
              <a:rPr lang="en-US" dirty="0"/>
              <a:t>An experiment by Pam Mueller at Princeton and Daniel Oppenheimer</a:t>
            </a:r>
            <a:r>
              <a:rPr lang="en-US" baseline="0" dirty="0"/>
              <a:t> at UCLA has shown that students retain more when they take notes on paper. http://pss.sagepub.com/content/25/6/1159</a:t>
            </a:r>
            <a:endParaRPr lang="en-US" dirty="0"/>
          </a:p>
          <a:p>
            <a:br>
              <a:rPr lang="en-US" dirty="0"/>
            </a:br>
            <a:r>
              <a:rPr lang="en-US" dirty="0"/>
              <a:t>That stuff is not a substitute for coming to class. The folks who are taking the online class have a much harder job than you do for a couple of reasons.</a:t>
            </a:r>
          </a:p>
          <a:p>
            <a:br>
              <a:rPr lang="en-US" dirty="0"/>
            </a:br>
            <a:r>
              <a:rPr lang="en-US" dirty="0"/>
              <a:t>One of them is for those of you who are sitting in front of me I can see the “what are you talking about?” looks.</a:t>
            </a:r>
          </a:p>
          <a:p>
            <a:br>
              <a:rPr lang="en-US" dirty="0"/>
            </a:br>
            <a:r>
              <a:rPr lang="en-US" dirty="0"/>
              <a:t>If I left you in the weeds, I can see that I have done that. The other one is that you have the opportunity to ask me questions right then and there instead of having to ask those questions using the online facility of Desire2Learn, with which, even if you ask a question instantly you might not get an answer until the following morning.</a:t>
            </a:r>
          </a:p>
          <a:p>
            <a:endParaRPr lang="en-US" dirty="0"/>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latin typeface="Montserrat" panose="00000500000000000000" pitchFamily="2"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65000"/>
                    <a:lumOff val="35000"/>
                  </a:schemeClr>
                </a:solidFill>
                <a:latin typeface="Source Serif Pro" panose="02040603050405020204" pitchFamily="18" charset="0"/>
                <a:ea typeface="Source Serif Pro" panose="0204060305040502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Box 4">
            <a:extLst>
              <a:ext uri="{FF2B5EF4-FFF2-40B4-BE49-F238E27FC236}">
                <a16:creationId xmlns:a16="http://schemas.microsoft.com/office/drawing/2014/main" id="{43BA6A9F-B88B-4DA3-EACC-D5B379347FC3}"/>
              </a:ext>
            </a:extLst>
          </p:cNvPr>
          <p:cNvSpPr txBox="1">
            <a:spLocks noChangeArrowheads="1"/>
          </p:cNvSpPr>
          <p:nvPr/>
        </p:nvSpPr>
        <p:spPr bwMode="auto">
          <a:xfrm>
            <a:off x="3733800" y="6291689"/>
            <a:ext cx="3505200" cy="307777"/>
          </a:xfrm>
          <a:prstGeom prst="rect">
            <a:avLst/>
          </a:prstGeom>
          <a:noFill/>
          <a:ln w="9525">
            <a:noFill/>
            <a:miter lim="800000"/>
            <a:headEnd/>
            <a:tailEnd/>
          </a:ln>
        </p:spPr>
        <p:txBody>
          <a:bodyPr wrap="square">
            <a:spAutoFit/>
          </a:bodyPr>
          <a:lstStyle/>
          <a:p>
            <a:pPr algn="r">
              <a:spcBef>
                <a:spcPct val="50000"/>
              </a:spcBef>
            </a:pPr>
            <a:r>
              <a:rPr lang="en-US" sz="1400" dirty="0">
                <a:latin typeface="Arial" panose="020B0604020202020204" pitchFamily="34" charset="0"/>
                <a:cs typeface="Arial" panose="020B0604020202020204" pitchFamily="34" charset="0"/>
              </a:rPr>
              <a:t>Copyright © 2016, 2023 by Bob Brown</a:t>
            </a:r>
          </a:p>
        </p:txBody>
      </p:sp>
      <p:pic>
        <p:nvPicPr>
          <p:cNvPr id="7" name="Picture 2" descr="Creative Commons logo with the BY and NC restrictions.  BY means those who re-use this material must give credit for it.  NC stands for non-commercial and means this material may not be incorporated into a commercial product.">
            <a:extLst>
              <a:ext uri="{FF2B5EF4-FFF2-40B4-BE49-F238E27FC236}">
                <a16:creationId xmlns:a16="http://schemas.microsoft.com/office/drawing/2014/main" id="{616ADF55-6EE1-5167-AC61-D394E09F2CE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6248400"/>
            <a:ext cx="1219200" cy="426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120335"/>
      </p:ext>
    </p:extLst>
  </p:cSld>
  <p:clrMapOvr>
    <a:masterClrMapping/>
  </p:clrMapOvr>
  <p:transition advTm="250412">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18C30A4-E183-4450-8BE7-B4F59BD0AEB6}" type="slidenum">
              <a:rPr lang="en-US" smtClean="0"/>
              <a:pPr>
                <a:defRPr/>
              </a:pPr>
              <a:t>‹#›</a:t>
            </a:fld>
            <a:endParaRPr lang="en-US"/>
          </a:p>
        </p:txBody>
      </p:sp>
    </p:spTree>
    <p:extLst>
      <p:ext uri="{BB962C8B-B14F-4D97-AF65-F5344CB8AC3E}">
        <p14:creationId xmlns:p14="http://schemas.microsoft.com/office/powerpoint/2010/main" val="2296162276"/>
      </p:ext>
    </p:extLst>
  </p:cSld>
  <p:clrMapOvr>
    <a:masterClrMapping/>
  </p:clrMapOvr>
  <p:transition advTm="250412">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0"/>
            <a:ext cx="2057400" cy="4602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0"/>
            <a:ext cx="6019800" cy="4602163"/>
          </a:xfrm>
        </p:spPr>
        <p:txBody>
          <a:bodyPr vert="eaVert"/>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25AE025-5DC2-4150-A451-DCB5DD9D671F}" type="slidenum">
              <a:rPr lang="en-US" smtClean="0"/>
              <a:pPr>
                <a:defRPr/>
              </a:pPr>
              <a:t>‹#›</a:t>
            </a:fld>
            <a:endParaRPr lang="en-US"/>
          </a:p>
        </p:txBody>
      </p:sp>
    </p:spTree>
    <p:extLst>
      <p:ext uri="{BB962C8B-B14F-4D97-AF65-F5344CB8AC3E}">
        <p14:creationId xmlns:p14="http://schemas.microsoft.com/office/powerpoint/2010/main" val="3709458611"/>
      </p:ext>
    </p:extLst>
  </p:cSld>
  <p:clrMapOvr>
    <a:masterClrMapping/>
  </p:clrMapOvr>
  <p:transition advTm="250412">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marL="742950" indent="-285750">
              <a:buFont typeface="Arial" panose="020B0604020202020204" pitchFamily="34" charset="0"/>
              <a:buChar char="•"/>
              <a:defRPr/>
            </a:lvl2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9F4932D4-9411-4AA1-8B67-8B1990DEEA43}" type="slidenum">
              <a:rPr lang="en-US" smtClean="0"/>
              <a:pPr>
                <a:defRPr/>
              </a:pPr>
              <a:t>‹#›</a:t>
            </a:fld>
            <a:endParaRPr lang="en-US" dirty="0"/>
          </a:p>
        </p:txBody>
      </p:sp>
    </p:spTree>
    <p:extLst>
      <p:ext uri="{BB962C8B-B14F-4D97-AF65-F5344CB8AC3E}">
        <p14:creationId xmlns:p14="http://schemas.microsoft.com/office/powerpoint/2010/main" val="847493864"/>
      </p:ext>
    </p:extLst>
  </p:cSld>
  <p:clrMapOvr>
    <a:masterClrMapping/>
  </p:clrMapOvr>
  <p:transition advTm="250412">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376FF8E-745F-4361-A411-E39FC6DD0890}" type="slidenum">
              <a:rPr lang="en-US" smtClean="0"/>
              <a:pPr>
                <a:defRPr/>
              </a:pPr>
              <a:t>‹#›</a:t>
            </a:fld>
            <a:endParaRPr lang="en-US"/>
          </a:p>
        </p:txBody>
      </p:sp>
    </p:spTree>
    <p:extLst>
      <p:ext uri="{BB962C8B-B14F-4D97-AF65-F5344CB8AC3E}">
        <p14:creationId xmlns:p14="http://schemas.microsoft.com/office/powerpoint/2010/main" val="3462114932"/>
      </p:ext>
    </p:extLst>
  </p:cSld>
  <p:clrMapOvr>
    <a:masterClrMapping/>
  </p:clrMapOvr>
  <p:transition advTm="250412">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marL="742950" indent="-285750">
              <a:buFont typeface="Arial" panose="020B0604020202020204" pitchFamily="34" charset="0"/>
              <a:buChar char="•"/>
              <a:defRPr sz="2400"/>
            </a:lvl2pPr>
            <a:lvl3pPr marL="1143000" indent="-228600">
              <a:buFont typeface="Arial" panose="020B0604020202020204" pitchFamily="34" charset="0"/>
              <a:buChar char="•"/>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854A3EE-58BA-4B37-87E6-016CD4E2806E}" type="slidenum">
              <a:rPr lang="en-US" smtClean="0"/>
              <a:pPr>
                <a:defRPr/>
              </a:pPr>
              <a:t>‹#›</a:t>
            </a:fld>
            <a:endParaRPr lang="en-US"/>
          </a:p>
        </p:txBody>
      </p:sp>
    </p:spTree>
    <p:extLst>
      <p:ext uri="{BB962C8B-B14F-4D97-AF65-F5344CB8AC3E}">
        <p14:creationId xmlns:p14="http://schemas.microsoft.com/office/powerpoint/2010/main" val="866541922"/>
      </p:ext>
    </p:extLst>
  </p:cSld>
  <p:clrMapOvr>
    <a:masterClrMapping/>
  </p:clrMapOvr>
  <p:transition advTm="250412">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62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marL="342900" indent="-342900">
              <a:buFont typeface="Arial" panose="020B0604020202020204" pitchFamily="34" charset="0"/>
              <a:buChar char="•"/>
              <a:defRPr sz="2400"/>
            </a:lvl1pPr>
            <a:lvl2pPr marL="742950" indent="-285750">
              <a:buFont typeface="Arial" panose="020B0604020202020204" pitchFamily="34" charset="0"/>
              <a:buChar char="•"/>
              <a:defRPr sz="2000"/>
            </a:lvl2pPr>
            <a:lvl3pPr marL="1143000" indent="-228600">
              <a:buFont typeface="Arial" panose="020B0604020202020204" pitchFamily="34" charset="0"/>
              <a:buChar char="•"/>
              <a:defRPr sz="1800"/>
            </a:lvl3pPr>
            <a:lvl4pPr marL="1600200" indent="-228600">
              <a:buFont typeface="Arial" panose="020B060402020202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6462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marL="742950" indent="-285750">
              <a:buFont typeface="Arial" panose="020B0604020202020204" pitchFamily="34" charset="0"/>
              <a:buChar char="•"/>
              <a:defRPr sz="2000"/>
            </a:lvl2pPr>
            <a:lvl3pPr marL="1143000" indent="-228600">
              <a:buFont typeface="Arial" panose="020B0604020202020204" pitchFamily="34" charset="0"/>
              <a:buChar char="•"/>
              <a:defRPr sz="1800"/>
            </a:lvl3pPr>
            <a:lvl4pPr marL="1600200" indent="-228600">
              <a:buFont typeface="Arial" panose="020B060402020202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7BDFD29-AB6B-40A9-B6AB-306CD98CC45E}" type="slidenum">
              <a:rPr lang="en-US" smtClean="0"/>
              <a:pPr>
                <a:defRPr/>
              </a:pPr>
              <a:t>‹#›</a:t>
            </a:fld>
            <a:endParaRPr lang="en-US"/>
          </a:p>
        </p:txBody>
      </p:sp>
    </p:spTree>
    <p:extLst>
      <p:ext uri="{BB962C8B-B14F-4D97-AF65-F5344CB8AC3E}">
        <p14:creationId xmlns:p14="http://schemas.microsoft.com/office/powerpoint/2010/main" val="3404615016"/>
      </p:ext>
    </p:extLst>
  </p:cSld>
  <p:clrMapOvr>
    <a:masterClrMapping/>
  </p:clrMapOvr>
  <p:transition advTm="250412">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7C988D9B-42C1-4015-A622-84DCF27F2A47}" type="slidenum">
              <a:rPr lang="en-US" smtClean="0"/>
              <a:pPr>
                <a:defRPr/>
              </a:pPr>
              <a:t>‹#›</a:t>
            </a:fld>
            <a:endParaRPr lang="en-US" dirty="0"/>
          </a:p>
        </p:txBody>
      </p:sp>
    </p:spTree>
    <p:extLst>
      <p:ext uri="{BB962C8B-B14F-4D97-AF65-F5344CB8AC3E}">
        <p14:creationId xmlns:p14="http://schemas.microsoft.com/office/powerpoint/2010/main" val="3953352741"/>
      </p:ext>
    </p:extLst>
  </p:cSld>
  <p:clrMapOvr>
    <a:masterClrMapping/>
  </p:clrMapOvr>
  <p:transition advTm="250412">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875AD1E-AF0E-4546-B357-377C42B052A4}" type="slidenum">
              <a:rPr lang="en-US" smtClean="0"/>
              <a:pPr>
                <a:defRPr/>
              </a:pPr>
              <a:t>‹#›</a:t>
            </a:fld>
            <a:endParaRPr lang="en-US"/>
          </a:p>
        </p:txBody>
      </p:sp>
      <p:sp>
        <p:nvSpPr>
          <p:cNvPr id="3" name="Rectangle 2"/>
          <p:cNvSpPr/>
          <p:nvPr/>
        </p:nvSpPr>
        <p:spPr>
          <a:xfrm>
            <a:off x="0" y="-1386"/>
            <a:ext cx="9144000" cy="1601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4909509"/>
      </p:ext>
    </p:extLst>
  </p:cSld>
  <p:clrMapOvr>
    <a:masterClrMapping/>
  </p:clrMapOvr>
  <p:transition advTm="250412">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458200" cy="717550"/>
          </a:xfrm>
        </p:spPr>
        <p:txBody>
          <a:bodyPr anchor="b">
            <a:normAutofit/>
          </a:bodyPr>
          <a:lstStyle>
            <a:lvl1pPr algn="ctr">
              <a:defRPr sz="3200" b="1"/>
            </a:lvl1pPr>
          </a:lstStyle>
          <a:p>
            <a:r>
              <a:rPr lang="en-US"/>
              <a:t>Click to edit Master title style</a:t>
            </a:r>
            <a:endParaRPr lang="en-US" dirty="0"/>
          </a:p>
        </p:txBody>
      </p:sp>
      <p:sp>
        <p:nvSpPr>
          <p:cNvPr id="3" name="Content Placeholder 2"/>
          <p:cNvSpPr>
            <a:spLocks noGrp="1"/>
          </p:cNvSpPr>
          <p:nvPr>
            <p:ph idx="1"/>
          </p:nvPr>
        </p:nvSpPr>
        <p:spPr>
          <a:xfrm>
            <a:off x="3575050" y="1600200"/>
            <a:ext cx="5111750" cy="4525963"/>
          </a:xfrm>
        </p:spPr>
        <p:txBody>
          <a:bodyPr/>
          <a:lstStyle>
            <a:lvl1pPr>
              <a:defRPr sz="3200"/>
            </a:lvl1pPr>
            <a:lvl2pPr marL="742950" indent="-285750">
              <a:buFont typeface="Arial" panose="020B0604020202020204" pitchFamily="34" charset="0"/>
              <a:buChar char="•"/>
              <a:defRPr sz="2800"/>
            </a:lvl2pPr>
            <a:lvl3pPr marL="1143000" indent="-228600">
              <a:buFont typeface="Arial" panose="020B0604020202020204" pitchFamily="34" charset="0"/>
              <a:buChar char="•"/>
              <a:defRPr sz="2400"/>
            </a:lvl3pPr>
            <a:lvl4pPr marL="1600200" indent="-228600">
              <a:buFont typeface="Arial" panose="020B0604020202020204" pitchFamily="34" charset="0"/>
              <a:buChar char="•"/>
              <a:defRPr sz="2000"/>
            </a:lvl4pPr>
            <a:lvl5pPr marL="2057400" indent="-2286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525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7941AEB-D03E-4F69-870C-65E30FB232A8}" type="slidenum">
              <a:rPr lang="en-US" smtClean="0"/>
              <a:pPr>
                <a:defRPr/>
              </a:pPr>
              <a:t>‹#›</a:t>
            </a:fld>
            <a:endParaRPr lang="en-US"/>
          </a:p>
        </p:txBody>
      </p:sp>
    </p:spTree>
    <p:extLst>
      <p:ext uri="{BB962C8B-B14F-4D97-AF65-F5344CB8AC3E}">
        <p14:creationId xmlns:p14="http://schemas.microsoft.com/office/powerpoint/2010/main" val="406492814"/>
      </p:ext>
    </p:extLst>
  </p:cSld>
  <p:clrMapOvr>
    <a:masterClrMapping/>
  </p:clrMapOvr>
  <p:transition advTm="250412">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523999"/>
            <a:ext cx="5486400" cy="3203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43C5B27-071E-4F3D-8A15-538AC5109668}" type="slidenum">
              <a:rPr lang="en-US" smtClean="0"/>
              <a:pPr>
                <a:defRPr/>
              </a:pPr>
              <a:t>‹#›</a:t>
            </a:fld>
            <a:endParaRPr lang="en-US"/>
          </a:p>
        </p:txBody>
      </p:sp>
    </p:spTree>
    <p:extLst>
      <p:ext uri="{BB962C8B-B14F-4D97-AF65-F5344CB8AC3E}">
        <p14:creationId xmlns:p14="http://schemas.microsoft.com/office/powerpoint/2010/main" val="3870226985"/>
      </p:ext>
    </p:extLst>
  </p:cSld>
  <p:clrMapOvr>
    <a:masterClrMapping/>
  </p:clrMapOvr>
  <p:transition advTm="250412">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322425A-BBF8-E76A-CDDB-94A501C3BB55}"/>
              </a:ext>
            </a:extLst>
          </p:cNvPr>
          <p:cNvPicPr>
            <a:picLocks noChangeAspect="1"/>
          </p:cNvPicPr>
          <p:nvPr/>
        </p:nvPicPr>
        <p:blipFill>
          <a:blip r:embed="rId13"/>
          <a:stretch>
            <a:fillRect/>
          </a:stretch>
        </p:blipFill>
        <p:spPr>
          <a:xfrm>
            <a:off x="0" y="-1"/>
            <a:ext cx="9144000" cy="1521951"/>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962400" y="6356350"/>
            <a:ext cx="2133600" cy="365125"/>
          </a:xfrm>
          <a:prstGeom prst="rect">
            <a:avLst/>
          </a:prstGeom>
        </p:spPr>
        <p:txBody>
          <a:bodyPr vert="horz" lIns="91440" tIns="45720" rIns="91440" bIns="45720" rtlCol="0" anchor="ctr"/>
          <a:lstStyle>
            <a:lvl1pPr algn="ctr">
              <a:defRPr sz="1200">
                <a:solidFill>
                  <a:schemeClr val="tx1"/>
                </a:solidFill>
                <a:latin typeface="Montserrat" panose="00000500000000000000" pitchFamily="2"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latin typeface="+mj-lt"/>
                <a:cs typeface="Arial" panose="020B0604020202020204" pitchFamily="34" charset="0"/>
              </a:defRPr>
            </a:lvl1pPr>
          </a:lstStyle>
          <a:p>
            <a:pPr>
              <a:defRPr/>
            </a:pPr>
            <a:fld id="{97B51FA7-72A9-4B2A-8456-C1FD8DCFFBF8}" type="slidenum">
              <a:rPr lang="en-US" smtClean="0"/>
              <a:pPr>
                <a:defRPr/>
              </a:pPr>
              <a:t>‹#›</a:t>
            </a:fld>
            <a:endParaRPr lang="en-US" dirty="0"/>
          </a:p>
        </p:txBody>
      </p:sp>
      <p:pic>
        <p:nvPicPr>
          <p:cNvPr id="11" name="Picture 10" descr="Shape&#10;&#10;Description automatically generated with medium confidence">
            <a:extLst>
              <a:ext uri="{FF2B5EF4-FFF2-40B4-BE49-F238E27FC236}">
                <a16:creationId xmlns:a16="http://schemas.microsoft.com/office/drawing/2014/main" id="{9574ED07-78B1-53AD-CD55-1C388C23B7C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7201" y="6204412"/>
            <a:ext cx="2133600" cy="517063"/>
          </a:xfrm>
          <a:prstGeom prst="rect">
            <a:avLst/>
          </a:prstGeom>
        </p:spPr>
      </p:pic>
    </p:spTree>
    <p:extLst>
      <p:ext uri="{BB962C8B-B14F-4D97-AF65-F5344CB8AC3E}">
        <p14:creationId xmlns:p14="http://schemas.microsoft.com/office/powerpoint/2010/main" val="134166618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advTm="250412">
    <p:fade/>
  </p:transition>
  <p:hf hdr="0" ftr="0" dt="0"/>
  <p:txStyles>
    <p:titleStyle>
      <a:lvl1pPr algn="ctr" defTabSz="914400" rtl="0" eaLnBrk="1" latinLnBrk="0" hangingPunct="1">
        <a:spcBef>
          <a:spcPct val="0"/>
        </a:spcBef>
        <a:buNone/>
        <a:defRPr sz="4000" b="1" kern="1200">
          <a:solidFill>
            <a:schemeClr val="tx1"/>
          </a:solidFill>
          <a:latin typeface="Montserrat" panose="00000500000000000000" pitchFamily="2"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2pPr>
      <a:lvl3pPr marL="1257300" indent="-342900" algn="l" defTabSz="914400" rtl="0" eaLnBrk="1" latinLnBrk="0" hangingPunct="1">
        <a:spcBef>
          <a:spcPct val="20000"/>
        </a:spcBef>
        <a:buFont typeface="Arial" panose="020B0604020202020204" pitchFamily="34" charset="0"/>
        <a:buChar char="•"/>
        <a:defRPr sz="24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3pPr>
      <a:lvl4pPr marL="1714500" indent="-342900" algn="l" defTabSz="914400" rtl="0" eaLnBrk="1" latinLnBrk="0" hangingPunct="1">
        <a:spcBef>
          <a:spcPct val="20000"/>
        </a:spcBef>
        <a:buFont typeface="Arial" panose="020B0604020202020204" pitchFamily="34" charset="0"/>
        <a:buChar char="•"/>
        <a:defRPr sz="2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4pPr>
      <a:lvl5pPr marL="2171700" indent="-342900" algn="l" defTabSz="914400" rtl="0" eaLnBrk="1" latinLnBrk="0" hangingPunct="1">
        <a:spcBef>
          <a:spcPct val="20000"/>
        </a:spcBef>
        <a:buFont typeface="Arial" panose="020B0604020202020204" pitchFamily="34" charset="0"/>
        <a:buChar char="•"/>
        <a:defRPr sz="2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galileo-kennesaw.primo.exlibrisgroup.com/discovery/search?vid=01GALI_KENNESAW:KSU_V1&amp;tab=LibraryCatalo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IT 3123</a:t>
            </a:r>
            <a:br>
              <a:rPr lang="en-US" dirty="0"/>
            </a:br>
            <a:r>
              <a:rPr lang="en-US" dirty="0"/>
              <a:t>Hardware and Software Concepts</a:t>
            </a:r>
          </a:p>
        </p:txBody>
      </p:sp>
      <p:sp>
        <p:nvSpPr>
          <p:cNvPr id="3" name="Subtitle 2"/>
          <p:cNvSpPr>
            <a:spLocks noGrp="1"/>
          </p:cNvSpPr>
          <p:nvPr>
            <p:ph type="subTitle" idx="1"/>
          </p:nvPr>
        </p:nvSpPr>
        <p:spPr/>
        <p:txBody>
          <a:bodyPr/>
          <a:lstStyle/>
          <a:p>
            <a:r>
              <a:rPr lang="en-US" dirty="0"/>
              <a:t>Introductions and Overview</a:t>
            </a:r>
          </a:p>
        </p:txBody>
      </p:sp>
    </p:spTree>
    <p:extLst>
      <p:ext uri="{BB962C8B-B14F-4D97-AF65-F5344CB8AC3E}">
        <p14:creationId xmlns:p14="http://schemas.microsoft.com/office/powerpoint/2010/main" val="3095576246"/>
      </p:ext>
    </p:extLst>
  </p:cSld>
  <p:clrMapOvr>
    <a:masterClrMapping/>
  </p:clrMapOvr>
  <p:transition advTm="250412">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 Student Rating</a:t>
            </a:r>
          </a:p>
        </p:txBody>
      </p:sp>
      <p:sp>
        <p:nvSpPr>
          <p:cNvPr id="4" name="Slide Number Placeholder 3"/>
          <p:cNvSpPr>
            <a:spLocks noGrp="1"/>
          </p:cNvSpPr>
          <p:nvPr>
            <p:ph type="sldNum" sz="quarter" idx="12"/>
          </p:nvPr>
        </p:nvSpPr>
        <p:spPr/>
        <p:txBody>
          <a:bodyPr/>
          <a:lstStyle/>
          <a:p>
            <a:pPr>
              <a:defRPr/>
            </a:pPr>
            <a:fld id="{9F4932D4-9411-4AA1-8B67-8B1990DEEA43}" type="slidenum">
              <a:rPr lang="en-US" smtClean="0"/>
              <a:pPr>
                <a:defRPr/>
              </a:pPr>
              <a:t>10</a:t>
            </a:fld>
            <a:endParaRPr lang="en-US" dirty="0"/>
          </a:p>
        </p:txBody>
      </p:sp>
      <p:pic>
        <p:nvPicPr>
          <p:cNvPr id="1027" name="Picture 3" descr="A screen shot from a professor-rating web site.  The student has rated the professor as &quot;poor.&quot;  The student also reports a grade of D minus, and in textbook use, has written &quot;barely cracked it ope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040" y="1540936"/>
            <a:ext cx="8410471" cy="3138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ular Callout 5"/>
          <p:cNvSpPr/>
          <p:nvPr/>
        </p:nvSpPr>
        <p:spPr bwMode="auto">
          <a:xfrm>
            <a:off x="5690026" y="2209800"/>
            <a:ext cx="3183318" cy="1369299"/>
          </a:xfrm>
          <a:prstGeom prst="wedgeRectCallout">
            <a:avLst>
              <a:gd name="adj1" fmla="val -108333"/>
              <a:gd name="adj2" fmla="val 35083"/>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11904" tIns="55952" rIns="111904" bIns="55952" numCol="1" rtlCol="0" anchor="t" anchorCtr="0" compatLnSpc="1">
            <a:prstTxWarp prst="textNoShape">
              <a:avLst/>
            </a:prstTxWarp>
          </a:bodyPr>
          <a:lstStyle/>
          <a:p>
            <a:pPr defTabSz="1119043"/>
            <a:r>
              <a:rPr lang="en-US" sz="2000" b="1" i="1" dirty="0">
                <a:latin typeface="Times New Roman"/>
                <a:cs typeface="Times New Roman"/>
              </a:rPr>
              <a:t>Textbook use:</a:t>
            </a:r>
            <a:br>
              <a:rPr lang="en-US" sz="2000" b="1" i="1" dirty="0">
                <a:cs typeface="Times New Roman"/>
              </a:rPr>
            </a:br>
            <a:r>
              <a:rPr lang="en-US" sz="2000" b="1" i="1" dirty="0">
                <a:latin typeface="Times New Roman"/>
                <a:cs typeface="Times New Roman"/>
              </a:rPr>
              <a:t>Barely cracked it open.</a:t>
            </a:r>
            <a:endParaRPr lang="en-US" sz="2000" b="1" dirty="0">
              <a:latin typeface="Times New Roman"/>
              <a:cs typeface="Times New Roman"/>
            </a:endParaRPr>
          </a:p>
          <a:p>
            <a:pPr defTabSz="1119043"/>
            <a:r>
              <a:rPr lang="en-US" sz="2000" b="1" i="1" dirty="0">
                <a:latin typeface="Times New Roman"/>
                <a:cs typeface="Times New Roman"/>
              </a:rPr>
              <a:t>Grade received: D</a:t>
            </a:r>
            <a:r>
              <a:rPr lang="en-US" b="1" dirty="0">
                <a:latin typeface="Times New Roman"/>
                <a:cs typeface="Times New Roman"/>
              </a:rPr>
              <a:t>-</a:t>
            </a:r>
          </a:p>
          <a:p>
            <a:pPr defTabSz="1119043"/>
            <a:endParaRPr lang="en-US" dirty="0">
              <a:cs typeface="Times New Roman"/>
            </a:endParaRPr>
          </a:p>
        </p:txBody>
      </p:sp>
      <p:sp>
        <p:nvSpPr>
          <p:cNvPr id="2" name="TextBox 1"/>
          <p:cNvSpPr txBox="1"/>
          <p:nvPr/>
        </p:nvSpPr>
        <p:spPr>
          <a:xfrm>
            <a:off x="433565" y="4876800"/>
            <a:ext cx="8410471" cy="1097882"/>
          </a:xfrm>
          <a:prstGeom prst="rect">
            <a:avLst/>
          </a:prstGeom>
          <a:noFill/>
        </p:spPr>
        <p:txBody>
          <a:bodyPr wrap="square" lIns="111904" tIns="55952" rIns="111904" bIns="55952" rtlCol="0">
            <a:spAutoFit/>
          </a:bodyPr>
          <a:lstStyle/>
          <a:p>
            <a:r>
              <a:rPr lang="en-US" sz="3200" dirty="0"/>
              <a:t>Moral:  You are going to have to study to earn a satisfactory grade.</a:t>
            </a:r>
          </a:p>
        </p:txBody>
      </p:sp>
    </p:spTree>
    <p:extLst>
      <p:ext uri="{BB962C8B-B14F-4D97-AF65-F5344CB8AC3E}">
        <p14:creationId xmlns:p14="http://schemas.microsoft.com/office/powerpoint/2010/main" val="429313949"/>
      </p:ext>
    </p:extLst>
  </p:cSld>
  <p:clrMapOvr>
    <a:masterClrMapping/>
  </p:clrMapOvr>
  <p:transition advTm="250412">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How To Succeed in this Class</a:t>
            </a:r>
          </a:p>
        </p:txBody>
      </p:sp>
      <p:sp>
        <p:nvSpPr>
          <p:cNvPr id="10243" name="Rectangle 3"/>
          <p:cNvSpPr>
            <a:spLocks noGrp="1" noChangeArrowheads="1"/>
          </p:cNvSpPr>
          <p:nvPr>
            <p:ph idx="1"/>
          </p:nvPr>
        </p:nvSpPr>
        <p:spPr>
          <a:xfrm>
            <a:off x="424040" y="1553562"/>
            <a:ext cx="8295919" cy="4545333"/>
          </a:xfrm>
        </p:spPr>
        <p:txBody>
          <a:bodyPr>
            <a:normAutofit fontScale="92500" lnSpcReduction="10000"/>
          </a:bodyPr>
          <a:lstStyle/>
          <a:p>
            <a:pPr>
              <a:spcBef>
                <a:spcPts val="367"/>
              </a:spcBef>
            </a:pPr>
            <a:r>
              <a:rPr lang="en-US" dirty="0"/>
              <a:t>Read the syllabus</a:t>
            </a:r>
          </a:p>
          <a:p>
            <a:pPr>
              <a:spcBef>
                <a:spcPts val="367"/>
              </a:spcBef>
            </a:pPr>
            <a:r>
              <a:rPr lang="en-US" dirty="0"/>
              <a:t>Read the textbook</a:t>
            </a:r>
            <a:br>
              <a:rPr lang="en-US" dirty="0"/>
            </a:br>
            <a:r>
              <a:rPr lang="en-US" dirty="0"/>
              <a:t>An effective reading technique: SQ3R</a:t>
            </a:r>
            <a:br>
              <a:rPr lang="en-US" dirty="0"/>
            </a:br>
            <a:r>
              <a:rPr lang="en-US" i="1" dirty="0"/>
              <a:t>Survey • Question • Read • Recite • Review</a:t>
            </a:r>
          </a:p>
          <a:p>
            <a:pPr>
              <a:spcBef>
                <a:spcPts val="367"/>
              </a:spcBef>
            </a:pPr>
            <a:r>
              <a:rPr lang="en-US" dirty="0"/>
              <a:t>Come to class and</a:t>
            </a:r>
            <a:br>
              <a:rPr lang="en-US" dirty="0"/>
            </a:br>
            <a:r>
              <a:rPr lang="en-US" i="1" dirty="0"/>
              <a:t>pay attention!</a:t>
            </a:r>
          </a:p>
          <a:p>
            <a:pPr>
              <a:spcBef>
                <a:spcPts val="367"/>
              </a:spcBef>
            </a:pPr>
            <a:r>
              <a:rPr lang="en-US" dirty="0"/>
              <a:t>Take notes (the pen is </a:t>
            </a:r>
            <a:br>
              <a:rPr lang="en-US" dirty="0"/>
            </a:br>
            <a:r>
              <a:rPr lang="en-US" dirty="0"/>
              <a:t>mightier than the laptop)</a:t>
            </a:r>
          </a:p>
          <a:p>
            <a:pPr>
              <a:spcBef>
                <a:spcPts val="367"/>
              </a:spcBef>
            </a:pPr>
            <a:r>
              <a:rPr lang="en-US" dirty="0"/>
              <a:t>Do the homework</a:t>
            </a:r>
          </a:p>
          <a:p>
            <a:pPr>
              <a:spcBef>
                <a:spcPts val="367"/>
              </a:spcBef>
            </a:pPr>
            <a:r>
              <a:rPr lang="en-US" dirty="0"/>
              <a:t>Allow enough time</a:t>
            </a:r>
          </a:p>
        </p:txBody>
      </p:sp>
      <p:sp>
        <p:nvSpPr>
          <p:cNvPr id="4" name="Slide Number Placeholder 3"/>
          <p:cNvSpPr>
            <a:spLocks noGrp="1"/>
          </p:cNvSpPr>
          <p:nvPr>
            <p:ph type="sldNum" sz="quarter" idx="12"/>
          </p:nvPr>
        </p:nvSpPr>
        <p:spPr/>
        <p:txBody>
          <a:bodyPr/>
          <a:lstStyle/>
          <a:p>
            <a:pPr>
              <a:defRPr/>
            </a:pPr>
            <a:fld id="{9F4932D4-9411-4AA1-8B67-8B1990DEEA43}" type="slidenum">
              <a:rPr lang="en-US" smtClean="0"/>
              <a:pPr>
                <a:defRPr/>
              </a:pPr>
              <a:t>11</a:t>
            </a:fld>
            <a:endParaRPr lang="en-US" dirty="0"/>
          </a:p>
        </p:txBody>
      </p:sp>
      <p:pic>
        <p:nvPicPr>
          <p:cNvPr id="1026" name="Picture 2" descr="A diagram to illustrate the S Q 3 R technique with each category having an arrow pointing to the next one: Survey, question. read, recite, re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352800"/>
            <a:ext cx="3084502" cy="282025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25041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fade">
                                      <p:cBhvr>
                                        <p:cTn id="7" dur="500"/>
                                        <p:tgtEl>
                                          <p:spTgt spid="1024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243">
                                            <p:txEl>
                                              <p:pRg st="2" end="2"/>
                                            </p:txEl>
                                          </p:spTgt>
                                        </p:tgtEl>
                                        <p:attrNameLst>
                                          <p:attrName>style.visibility</p:attrName>
                                        </p:attrNameLst>
                                      </p:cBhvr>
                                      <p:to>
                                        <p:strVal val="visible"/>
                                      </p:to>
                                    </p:set>
                                    <p:animEffect transition="in" filter="fade">
                                      <p:cBhvr>
                                        <p:cTn id="16" dur="500"/>
                                        <p:tgtEl>
                                          <p:spTgt spid="1024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43">
                                            <p:txEl>
                                              <p:pRg st="3" end="3"/>
                                            </p:txEl>
                                          </p:spTgt>
                                        </p:tgtEl>
                                        <p:attrNameLst>
                                          <p:attrName>style.visibility</p:attrName>
                                        </p:attrNameLst>
                                      </p:cBhvr>
                                      <p:to>
                                        <p:strVal val="visible"/>
                                      </p:to>
                                    </p:set>
                                    <p:animEffect transition="in" filter="fade">
                                      <p:cBhvr>
                                        <p:cTn id="21" dur="500"/>
                                        <p:tgtEl>
                                          <p:spTgt spid="1024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243">
                                            <p:txEl>
                                              <p:pRg st="4" end="4"/>
                                            </p:txEl>
                                          </p:spTgt>
                                        </p:tgtEl>
                                        <p:attrNameLst>
                                          <p:attrName>style.visibility</p:attrName>
                                        </p:attrNameLst>
                                      </p:cBhvr>
                                      <p:to>
                                        <p:strVal val="visible"/>
                                      </p:to>
                                    </p:set>
                                    <p:animEffect transition="in" filter="fade">
                                      <p:cBhvr>
                                        <p:cTn id="26" dur="500"/>
                                        <p:tgtEl>
                                          <p:spTgt spid="1024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243">
                                            <p:txEl>
                                              <p:pRg st="5" end="5"/>
                                            </p:txEl>
                                          </p:spTgt>
                                        </p:tgtEl>
                                        <p:attrNameLst>
                                          <p:attrName>style.visibility</p:attrName>
                                        </p:attrNameLst>
                                      </p:cBhvr>
                                      <p:to>
                                        <p:strVal val="visible"/>
                                      </p:to>
                                    </p:set>
                                    <p:animEffect transition="in" filter="fade">
                                      <p:cBhvr>
                                        <p:cTn id="31" dur="500"/>
                                        <p:tgtEl>
                                          <p:spTgt spid="10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A Word About Workload</a:t>
            </a:r>
          </a:p>
        </p:txBody>
      </p:sp>
      <p:sp>
        <p:nvSpPr>
          <p:cNvPr id="11267" name="Rectangle 3"/>
          <p:cNvSpPr>
            <a:spLocks noGrp="1" noChangeArrowheads="1"/>
          </p:cNvSpPr>
          <p:nvPr>
            <p:ph idx="1"/>
          </p:nvPr>
        </p:nvSpPr>
        <p:spPr>
          <a:xfrm>
            <a:off x="685299" y="1553562"/>
            <a:ext cx="7938198" cy="4545333"/>
          </a:xfrm>
        </p:spPr>
        <p:txBody>
          <a:bodyPr>
            <a:normAutofit/>
          </a:bodyPr>
          <a:lstStyle/>
          <a:p>
            <a:r>
              <a:rPr lang="en-US" dirty="0"/>
              <a:t>You are in class 2-1/2 hours per week.</a:t>
            </a:r>
            <a:br>
              <a:rPr lang="en-US" dirty="0"/>
            </a:br>
            <a:r>
              <a:rPr lang="en-US" dirty="0"/>
              <a:t>You should expect to spend about twice that (or five hours) outside class on reading, preparation, study, and homework.</a:t>
            </a:r>
          </a:p>
          <a:p>
            <a:r>
              <a:rPr lang="en-US" dirty="0"/>
              <a:t>That’s 7-1/2 hours per week total, about one working day.</a:t>
            </a:r>
          </a:p>
          <a:p>
            <a:r>
              <a:rPr lang="en-US" dirty="0"/>
              <a:t>If you are not ready for that, you have some deciding to do!</a:t>
            </a:r>
          </a:p>
        </p:txBody>
      </p:sp>
      <p:sp>
        <p:nvSpPr>
          <p:cNvPr id="4" name="Slide Number Placeholder 3"/>
          <p:cNvSpPr>
            <a:spLocks noGrp="1"/>
          </p:cNvSpPr>
          <p:nvPr>
            <p:ph type="sldNum" sz="quarter" idx="12"/>
          </p:nvPr>
        </p:nvSpPr>
        <p:spPr/>
        <p:txBody>
          <a:bodyPr/>
          <a:lstStyle/>
          <a:p>
            <a:pPr>
              <a:defRPr/>
            </a:pPr>
            <a:fld id="{9F4932D4-9411-4AA1-8B67-8B1990DEEA43}" type="slidenum">
              <a:rPr lang="en-US" smtClean="0"/>
              <a:pPr>
                <a:defRPr/>
              </a:pPr>
              <a:t>12</a:t>
            </a:fld>
            <a:endParaRPr lang="en-US" dirty="0"/>
          </a:p>
        </p:txBody>
      </p:sp>
    </p:spTree>
  </p:cSld>
  <p:clrMapOvr>
    <a:masterClrMapping/>
  </p:clrMapOvr>
  <p:transition advTm="250412">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a:t>Syllabus Review</a:t>
            </a:r>
          </a:p>
        </p:txBody>
      </p:sp>
      <p:sp>
        <p:nvSpPr>
          <p:cNvPr id="12291" name="Rectangle 3"/>
          <p:cNvSpPr>
            <a:spLocks noGrp="1" noChangeArrowheads="1"/>
          </p:cNvSpPr>
          <p:nvPr>
            <p:ph idx="1"/>
          </p:nvPr>
        </p:nvSpPr>
        <p:spPr>
          <a:xfrm>
            <a:off x="713434" y="1732174"/>
            <a:ext cx="7773405" cy="4402071"/>
          </a:xfrm>
        </p:spPr>
        <p:txBody>
          <a:bodyPr/>
          <a:lstStyle/>
          <a:p>
            <a:r>
              <a:rPr lang="en-US" dirty="0"/>
              <a:t>Textbook: </a:t>
            </a:r>
            <a:r>
              <a:rPr lang="en-US" i="1" dirty="0"/>
              <a:t>Computing Concepts for Information Technology </a:t>
            </a:r>
            <a:r>
              <a:rPr lang="en-US" dirty="0"/>
              <a:t>by Bob Brown</a:t>
            </a:r>
          </a:p>
          <a:p>
            <a:r>
              <a:rPr lang="en-US" dirty="0"/>
              <a:t>Appointments</a:t>
            </a:r>
          </a:p>
          <a:p>
            <a:r>
              <a:rPr lang="en-US" dirty="0"/>
              <a:t>Class schedule</a:t>
            </a:r>
          </a:p>
          <a:p>
            <a:r>
              <a:rPr lang="en-US" dirty="0"/>
              <a:t>Exam Schedule: exams </a:t>
            </a:r>
            <a:r>
              <a:rPr lang="en-US" b="1" i="1" dirty="0"/>
              <a:t>will</a:t>
            </a:r>
            <a:r>
              <a:rPr lang="en-US" dirty="0"/>
              <a:t> happen as scheduled.  Be there!</a:t>
            </a:r>
          </a:p>
          <a:p>
            <a:r>
              <a:rPr lang="en-US" dirty="0"/>
              <a:t>Final exam </a:t>
            </a:r>
            <a:r>
              <a:rPr lang="en-US" b="1" i="1" dirty="0"/>
              <a:t>will</a:t>
            </a:r>
            <a:r>
              <a:rPr lang="en-US" dirty="0"/>
              <a:t> happen as scheduled.</a:t>
            </a:r>
            <a:endParaRPr lang="en-US" b="1" dirty="0"/>
          </a:p>
        </p:txBody>
      </p:sp>
      <p:sp>
        <p:nvSpPr>
          <p:cNvPr id="4" name="Slide Number Placeholder 3"/>
          <p:cNvSpPr>
            <a:spLocks noGrp="1"/>
          </p:cNvSpPr>
          <p:nvPr>
            <p:ph type="sldNum" sz="quarter" idx="12"/>
          </p:nvPr>
        </p:nvSpPr>
        <p:spPr/>
        <p:txBody>
          <a:bodyPr/>
          <a:lstStyle/>
          <a:p>
            <a:pPr>
              <a:defRPr/>
            </a:pPr>
            <a:fld id="{9F4932D4-9411-4AA1-8B67-8B1990DEEA43}" type="slidenum">
              <a:rPr lang="en-US" smtClean="0"/>
              <a:pPr>
                <a:defRPr/>
              </a:pPr>
              <a:t>13</a:t>
            </a:fld>
            <a:endParaRPr lang="en-US" dirty="0"/>
          </a:p>
        </p:txBody>
      </p:sp>
    </p:spTree>
  </p:cSld>
  <p:clrMapOvr>
    <a:masterClrMapping/>
  </p:clrMapOvr>
  <p:transition advTm="250412">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24656"/>
            <a:ext cx="8229601" cy="1292981"/>
          </a:xfrm>
        </p:spPr>
        <p:txBody>
          <a:bodyPr>
            <a:normAutofit/>
          </a:bodyPr>
          <a:lstStyle/>
          <a:p>
            <a:r>
              <a:rPr lang="en-US" dirty="0"/>
              <a:t>Keeping Track of Due Dates</a:t>
            </a:r>
          </a:p>
        </p:txBody>
      </p:sp>
      <p:sp>
        <p:nvSpPr>
          <p:cNvPr id="4" name="Slide Number Placeholder 3"/>
          <p:cNvSpPr>
            <a:spLocks noGrp="1"/>
          </p:cNvSpPr>
          <p:nvPr>
            <p:ph type="sldNum" sz="quarter" idx="12"/>
          </p:nvPr>
        </p:nvSpPr>
        <p:spPr/>
        <p:txBody>
          <a:bodyPr/>
          <a:lstStyle/>
          <a:p>
            <a:pPr>
              <a:defRPr/>
            </a:pPr>
            <a:fld id="{9F4932D4-9411-4AA1-8B67-8B1990DEEA43}" type="slidenum">
              <a:rPr lang="en-US" smtClean="0"/>
              <a:pPr>
                <a:defRPr/>
              </a:pPr>
              <a:t>14</a:t>
            </a:fld>
            <a:endParaRPr lang="en-US" dirty="0"/>
          </a:p>
        </p:txBody>
      </p:sp>
      <p:sp>
        <p:nvSpPr>
          <p:cNvPr id="5" name="Right Arrow 4" descr="A right-pointing arrow from the paper syllabus to a smart phone."/>
          <p:cNvSpPr/>
          <p:nvPr/>
        </p:nvSpPr>
        <p:spPr bwMode="auto">
          <a:xfrm>
            <a:off x="4475535" y="3071773"/>
            <a:ext cx="1832819" cy="1084175"/>
          </a:xfrm>
          <a:prstGeom prs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111904" tIns="55952" rIns="111904" bIns="55952" numCol="1" rtlCol="0" anchor="t" anchorCtr="0" compatLnSpc="1">
            <a:prstTxWarp prst="textNoShape">
              <a:avLst/>
            </a:prstTxWarp>
          </a:bodyPr>
          <a:lstStyle/>
          <a:p>
            <a:pPr defTabSz="1119043"/>
            <a:endParaRPr lang="en-US"/>
          </a:p>
        </p:txBody>
      </p:sp>
      <p:sp>
        <p:nvSpPr>
          <p:cNvPr id="6" name="TextBox 5"/>
          <p:cNvSpPr txBox="1"/>
          <p:nvPr/>
        </p:nvSpPr>
        <p:spPr>
          <a:xfrm>
            <a:off x="518541" y="1530127"/>
            <a:ext cx="3792200" cy="559273"/>
          </a:xfrm>
          <a:prstGeom prst="rect">
            <a:avLst/>
          </a:prstGeom>
          <a:noFill/>
        </p:spPr>
        <p:txBody>
          <a:bodyPr wrap="square" lIns="111904" tIns="55952" rIns="111904" bIns="55952" rtlCol="0">
            <a:spAutoFit/>
          </a:bodyPr>
          <a:lstStyle/>
          <a:p>
            <a:pPr algn="ctr"/>
            <a:r>
              <a:rPr lang="en-US" dirty="0"/>
              <a:t>Course Syllabus</a:t>
            </a:r>
          </a:p>
        </p:txBody>
      </p:sp>
      <p:sp>
        <p:nvSpPr>
          <p:cNvPr id="10" name="TextBox 9"/>
          <p:cNvSpPr txBox="1"/>
          <p:nvPr/>
        </p:nvSpPr>
        <p:spPr>
          <a:xfrm>
            <a:off x="6308354" y="1653529"/>
            <a:ext cx="2604533" cy="559273"/>
          </a:xfrm>
          <a:prstGeom prst="rect">
            <a:avLst/>
          </a:prstGeom>
          <a:noFill/>
        </p:spPr>
        <p:txBody>
          <a:bodyPr wrap="square" lIns="111904" tIns="55952" rIns="111904" bIns="55952" rtlCol="0">
            <a:spAutoFit/>
          </a:bodyPr>
          <a:lstStyle/>
          <a:p>
            <a:pPr algn="ctr"/>
            <a:r>
              <a:rPr lang="en-US" dirty="0"/>
              <a:t>Your Gear</a:t>
            </a:r>
          </a:p>
        </p:txBody>
      </p:sp>
      <p:pic>
        <p:nvPicPr>
          <p:cNvPr id="7" name="Picture 6" descr="A smart phone showing a calendar app.">
            <a:extLst>
              <a:ext uri="{FF2B5EF4-FFF2-40B4-BE49-F238E27FC236}">
                <a16:creationId xmlns:a16="http://schemas.microsoft.com/office/drawing/2014/main" id="{A9F44713-177D-BF4A-BD4A-FEBAD716D9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2372" y="1956773"/>
            <a:ext cx="2425338" cy="4476030"/>
          </a:xfrm>
          <a:prstGeom prst="rect">
            <a:avLst/>
          </a:prstGeom>
        </p:spPr>
      </p:pic>
      <p:pic>
        <p:nvPicPr>
          <p:cNvPr id="8" name="Picture 7" descr="A diagram of a course schedule">
            <a:extLst>
              <a:ext uri="{FF2B5EF4-FFF2-40B4-BE49-F238E27FC236}">
                <a16:creationId xmlns:a16="http://schemas.microsoft.com/office/drawing/2014/main" id="{74D9F932-0988-CA6B-BDCD-DF14E8E3DED2}"/>
              </a:ext>
            </a:extLst>
          </p:cNvPr>
          <p:cNvPicPr>
            <a:picLocks noChangeAspect="1"/>
          </p:cNvPicPr>
          <p:nvPr/>
        </p:nvPicPr>
        <p:blipFill>
          <a:blip r:embed="rId4"/>
          <a:stretch>
            <a:fillRect/>
          </a:stretch>
        </p:blipFill>
        <p:spPr>
          <a:xfrm>
            <a:off x="1038711" y="1956773"/>
            <a:ext cx="3069703" cy="4040829"/>
          </a:xfrm>
          <a:prstGeom prst="rect">
            <a:avLst/>
          </a:prstGeom>
        </p:spPr>
      </p:pic>
    </p:spTree>
    <p:extLst>
      <p:ext uri="{BB962C8B-B14F-4D97-AF65-F5344CB8AC3E}">
        <p14:creationId xmlns:p14="http://schemas.microsoft.com/office/powerpoint/2010/main" val="251089141"/>
      </p:ext>
    </p:extLst>
  </p:cSld>
  <p:clrMapOvr>
    <a:masterClrMapping/>
  </p:clrMapOvr>
  <p:transition advTm="250412">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Objectives</a:t>
            </a:r>
          </a:p>
        </p:txBody>
      </p:sp>
      <p:sp>
        <p:nvSpPr>
          <p:cNvPr id="13315" name="Rectangle 3"/>
          <p:cNvSpPr>
            <a:spLocks noGrp="1" noChangeArrowheads="1"/>
          </p:cNvSpPr>
          <p:nvPr>
            <p:ph idx="1"/>
          </p:nvPr>
        </p:nvSpPr>
        <p:spPr>
          <a:xfrm>
            <a:off x="675249" y="1642868"/>
            <a:ext cx="7783454" cy="4697898"/>
          </a:xfrm>
        </p:spPr>
        <p:txBody>
          <a:bodyPr>
            <a:normAutofit/>
          </a:bodyPr>
          <a:lstStyle/>
          <a:p>
            <a:pPr>
              <a:spcBef>
                <a:spcPts val="300"/>
              </a:spcBef>
            </a:pPr>
            <a:r>
              <a:rPr lang="en-US" dirty="0"/>
              <a:t>Develop a mental model for computing</a:t>
            </a:r>
          </a:p>
          <a:p>
            <a:pPr>
              <a:spcBef>
                <a:spcPts val="300"/>
              </a:spcBef>
            </a:pPr>
            <a:r>
              <a:rPr lang="en-US" dirty="0"/>
              <a:t>Recognize and use computer terminology</a:t>
            </a:r>
          </a:p>
          <a:p>
            <a:pPr>
              <a:spcBef>
                <a:spcPts val="300"/>
              </a:spcBef>
            </a:pPr>
            <a:r>
              <a:rPr lang="en-US" dirty="0"/>
              <a:t>Manipulate binary numbers</a:t>
            </a:r>
          </a:p>
          <a:p>
            <a:pPr>
              <a:spcBef>
                <a:spcPts val="300"/>
              </a:spcBef>
            </a:pPr>
            <a:r>
              <a:rPr lang="en-US" dirty="0"/>
              <a:t>Explain the characteristics of digital logic</a:t>
            </a:r>
          </a:p>
          <a:p>
            <a:pPr>
              <a:spcBef>
                <a:spcPts val="300"/>
              </a:spcBef>
            </a:pPr>
            <a:r>
              <a:rPr lang="en-US" dirty="0"/>
              <a:t>Describe the von Neumann architecture</a:t>
            </a:r>
          </a:p>
          <a:p>
            <a:pPr>
              <a:spcBef>
                <a:spcPts val="300"/>
              </a:spcBef>
            </a:pPr>
            <a:r>
              <a:rPr lang="en-US" dirty="0"/>
              <a:t>Evaluate hardware and software systems</a:t>
            </a:r>
          </a:p>
          <a:p>
            <a:pPr>
              <a:spcBef>
                <a:spcPts val="300"/>
              </a:spcBef>
            </a:pPr>
            <a:r>
              <a:rPr lang="en-US" dirty="0"/>
              <a:t>Describe the functions of an operating system</a:t>
            </a:r>
          </a:p>
          <a:p>
            <a:pPr>
              <a:spcBef>
                <a:spcPts val="300"/>
              </a:spcBef>
              <a:buFontTx/>
              <a:buNone/>
            </a:pPr>
            <a:r>
              <a:rPr lang="en-US" i="1" dirty="0"/>
              <a:t>Detailed objectives are in the syllabus</a:t>
            </a:r>
          </a:p>
          <a:p>
            <a:endParaRPr lang="en-US" dirty="0"/>
          </a:p>
        </p:txBody>
      </p:sp>
      <p:sp>
        <p:nvSpPr>
          <p:cNvPr id="4" name="Slide Number Placeholder 3"/>
          <p:cNvSpPr>
            <a:spLocks noGrp="1"/>
          </p:cNvSpPr>
          <p:nvPr>
            <p:ph type="sldNum" sz="quarter" idx="12"/>
          </p:nvPr>
        </p:nvSpPr>
        <p:spPr/>
        <p:txBody>
          <a:bodyPr/>
          <a:lstStyle/>
          <a:p>
            <a:pPr>
              <a:defRPr/>
            </a:pPr>
            <a:fld id="{9F4932D4-9411-4AA1-8B67-8B1990DEEA43}" type="slidenum">
              <a:rPr lang="en-US" smtClean="0"/>
              <a:pPr>
                <a:defRPr/>
              </a:pPr>
              <a:t>15</a:t>
            </a:fld>
            <a:endParaRPr lang="en-US" dirty="0"/>
          </a:p>
        </p:txBody>
      </p:sp>
    </p:spTree>
  </p:cSld>
  <p:clrMapOvr>
    <a:masterClrMapping/>
  </p:clrMapOvr>
  <p:transition advTm="250412">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a:t>Goal: Mastery of the Material</a:t>
            </a:r>
          </a:p>
        </p:txBody>
      </p:sp>
      <p:sp>
        <p:nvSpPr>
          <p:cNvPr id="14339" name="Rectangle 3"/>
          <p:cNvSpPr>
            <a:spLocks noGrp="1" noChangeArrowheads="1"/>
          </p:cNvSpPr>
          <p:nvPr>
            <p:ph idx="1"/>
          </p:nvPr>
        </p:nvSpPr>
        <p:spPr/>
        <p:txBody>
          <a:bodyPr>
            <a:normAutofit/>
          </a:bodyPr>
          <a:lstStyle/>
          <a:p>
            <a:r>
              <a:rPr lang="en-US" dirty="0"/>
              <a:t>Your job: master this material.  “Own” it so that you can use it in your profession.</a:t>
            </a:r>
          </a:p>
          <a:p>
            <a:r>
              <a:rPr lang="en-US" dirty="0"/>
              <a:t>My job: help you to do that.</a:t>
            </a:r>
          </a:p>
          <a:p>
            <a:r>
              <a:rPr lang="en-US" dirty="0"/>
              <a:t>Another job for me: measure your mastery.  That means grades.  </a:t>
            </a:r>
            <a:r>
              <a:rPr lang="en-US" i="1" dirty="0"/>
              <a:t>Grades are not the objective</a:t>
            </a:r>
            <a:r>
              <a:rPr lang="en-US" dirty="0"/>
              <a:t> of this class; they are a measure of how well you achieved the objectives!</a:t>
            </a:r>
          </a:p>
          <a:p>
            <a:r>
              <a:rPr lang="en-US" dirty="0"/>
              <a:t>Take care of mastery and the grade will take care of itself.</a:t>
            </a:r>
          </a:p>
        </p:txBody>
      </p:sp>
      <p:sp>
        <p:nvSpPr>
          <p:cNvPr id="4" name="Slide Number Placeholder 3"/>
          <p:cNvSpPr>
            <a:spLocks noGrp="1"/>
          </p:cNvSpPr>
          <p:nvPr>
            <p:ph type="sldNum" sz="quarter" idx="12"/>
          </p:nvPr>
        </p:nvSpPr>
        <p:spPr/>
        <p:txBody>
          <a:bodyPr/>
          <a:lstStyle/>
          <a:p>
            <a:pPr>
              <a:defRPr/>
            </a:pPr>
            <a:fld id="{9F4932D4-9411-4AA1-8B67-8B1990DEEA43}" type="slidenum">
              <a:rPr lang="en-US" smtClean="0"/>
              <a:pPr>
                <a:defRPr/>
              </a:pPr>
              <a:t>16</a:t>
            </a:fld>
            <a:endParaRPr lang="en-US" dirty="0"/>
          </a:p>
        </p:txBody>
      </p:sp>
    </p:spTree>
    <p:custDataLst>
      <p:tags r:id="rId1"/>
    </p:custDataLst>
  </p:cSld>
  <p:clrMapOvr>
    <a:masterClrMapping/>
  </p:clrMapOvr>
  <p:transition advTm="25041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fade">
                                      <p:cBhvr>
                                        <p:cTn id="7" dur="500"/>
                                        <p:tgtEl>
                                          <p:spTgt spid="143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39">
                                            <p:txEl>
                                              <p:pRg st="3" end="3"/>
                                            </p:txEl>
                                          </p:spTgt>
                                        </p:tgtEl>
                                        <p:attrNameLst>
                                          <p:attrName>style.visibility</p:attrName>
                                        </p:attrNameLst>
                                      </p:cBhvr>
                                      <p:to>
                                        <p:strVal val="visible"/>
                                      </p:to>
                                    </p:set>
                                    <p:animEffect transition="in" filter="fade">
                                      <p:cBhvr>
                                        <p:cTn id="17" dur="5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a:t>Grading </a:t>
            </a:r>
          </a:p>
        </p:txBody>
      </p:sp>
      <p:sp>
        <p:nvSpPr>
          <p:cNvPr id="15363" name="Rectangle 3"/>
          <p:cNvSpPr>
            <a:spLocks noGrp="1" noChangeArrowheads="1"/>
          </p:cNvSpPr>
          <p:nvPr>
            <p:ph idx="1"/>
          </p:nvPr>
        </p:nvSpPr>
        <p:spPr/>
        <p:txBody>
          <a:bodyPr/>
          <a:lstStyle/>
          <a:p>
            <a:r>
              <a:rPr lang="en-US" dirty="0"/>
              <a:t>25 % Homework</a:t>
            </a:r>
          </a:p>
          <a:p>
            <a:r>
              <a:rPr lang="en-US" dirty="0"/>
              <a:t>20% Quizzes </a:t>
            </a:r>
          </a:p>
          <a:p>
            <a:r>
              <a:rPr lang="en-US" dirty="0"/>
              <a:t>30 % Exams (two @ 15%)</a:t>
            </a:r>
          </a:p>
          <a:p>
            <a:r>
              <a:rPr lang="en-US" dirty="0"/>
              <a:t>25% Final exam</a:t>
            </a:r>
          </a:p>
          <a:p>
            <a:pPr>
              <a:buFontTx/>
              <a:buNone/>
            </a:pPr>
            <a:endParaRPr lang="en-US" dirty="0"/>
          </a:p>
          <a:p>
            <a:pPr marL="0" indent="0">
              <a:buNone/>
            </a:pPr>
            <a:r>
              <a:rPr lang="en-US" dirty="0"/>
              <a:t>You cannot earn a satisfactory grade without doing the homework</a:t>
            </a:r>
          </a:p>
        </p:txBody>
      </p:sp>
      <p:sp>
        <p:nvSpPr>
          <p:cNvPr id="4" name="Slide Number Placeholder 3"/>
          <p:cNvSpPr>
            <a:spLocks noGrp="1"/>
          </p:cNvSpPr>
          <p:nvPr>
            <p:ph type="sldNum" sz="quarter" idx="12"/>
          </p:nvPr>
        </p:nvSpPr>
        <p:spPr/>
        <p:txBody>
          <a:bodyPr/>
          <a:lstStyle/>
          <a:p>
            <a:pPr>
              <a:defRPr/>
            </a:pPr>
            <a:fld id="{9F4932D4-9411-4AA1-8B67-8B1990DEEA43}" type="slidenum">
              <a:rPr lang="en-US" smtClean="0"/>
              <a:pPr>
                <a:defRPr/>
              </a:pPr>
              <a:t>17</a:t>
            </a:fld>
            <a:endParaRPr lang="en-US" dirty="0"/>
          </a:p>
        </p:txBody>
      </p:sp>
    </p:spTree>
  </p:cSld>
  <p:clrMapOvr>
    <a:masterClrMapping/>
  </p:clrMapOvr>
  <p:transition advTm="250412">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E0CBE-8BA1-D225-ABB0-466F52726286}"/>
              </a:ext>
            </a:extLst>
          </p:cNvPr>
          <p:cNvSpPr>
            <a:spLocks noGrp="1"/>
          </p:cNvSpPr>
          <p:nvPr>
            <p:ph type="title"/>
          </p:nvPr>
        </p:nvSpPr>
        <p:spPr/>
        <p:txBody>
          <a:bodyPr/>
          <a:lstStyle/>
          <a:p>
            <a:r>
              <a:rPr lang="en-US" dirty="0"/>
              <a:t>Midterm Grades</a:t>
            </a:r>
          </a:p>
        </p:txBody>
      </p:sp>
      <p:sp>
        <p:nvSpPr>
          <p:cNvPr id="3" name="Content Placeholder 2">
            <a:extLst>
              <a:ext uri="{FF2B5EF4-FFF2-40B4-BE49-F238E27FC236}">
                <a16:creationId xmlns:a16="http://schemas.microsoft.com/office/drawing/2014/main" id="{411E8329-D880-4581-C129-0740E145D6F6}"/>
              </a:ext>
            </a:extLst>
          </p:cNvPr>
          <p:cNvSpPr>
            <a:spLocks noGrp="1"/>
          </p:cNvSpPr>
          <p:nvPr>
            <p:ph idx="1"/>
          </p:nvPr>
        </p:nvSpPr>
        <p:spPr>
          <a:xfrm>
            <a:off x="457200" y="1641597"/>
            <a:ext cx="8229600" cy="4525963"/>
          </a:xfrm>
        </p:spPr>
        <p:txBody>
          <a:bodyPr/>
          <a:lstStyle/>
          <a:p>
            <a:r>
              <a:rPr lang="en-US" dirty="0"/>
              <a:t>I will post midterm grades by the end of the day on March 7.</a:t>
            </a:r>
          </a:p>
          <a:p>
            <a:r>
              <a:rPr lang="en-US" dirty="0"/>
              <a:t>The last day to withdraw without penalty is March 14.</a:t>
            </a:r>
          </a:p>
          <a:p>
            <a:r>
              <a:rPr lang="en-US" dirty="0"/>
              <a:t>The purpose of a midterm grade is to help you assess your progress…</a:t>
            </a:r>
          </a:p>
          <a:p>
            <a:r>
              <a:rPr lang="en-US" dirty="0"/>
              <a:t>Midterm grades “disappear” at the end of the semester and never appear on a transcript.</a:t>
            </a:r>
          </a:p>
        </p:txBody>
      </p:sp>
      <p:sp>
        <p:nvSpPr>
          <p:cNvPr id="4" name="Slide Number Placeholder 3">
            <a:extLst>
              <a:ext uri="{FF2B5EF4-FFF2-40B4-BE49-F238E27FC236}">
                <a16:creationId xmlns:a16="http://schemas.microsoft.com/office/drawing/2014/main" id="{9338EB35-75ED-AB0B-FB30-6AA76294ABE8}"/>
              </a:ext>
            </a:extLst>
          </p:cNvPr>
          <p:cNvSpPr>
            <a:spLocks noGrp="1"/>
          </p:cNvSpPr>
          <p:nvPr>
            <p:ph type="sldNum" sz="quarter" idx="12"/>
          </p:nvPr>
        </p:nvSpPr>
        <p:spPr/>
        <p:txBody>
          <a:bodyPr/>
          <a:lstStyle/>
          <a:p>
            <a:pPr>
              <a:defRPr/>
            </a:pPr>
            <a:fld id="{9F4932D4-9411-4AA1-8B67-8B1990DEEA43}" type="slidenum">
              <a:rPr lang="en-US" smtClean="0"/>
              <a:pPr>
                <a:defRPr/>
              </a:pPr>
              <a:t>18</a:t>
            </a:fld>
            <a:endParaRPr lang="en-US" dirty="0"/>
          </a:p>
        </p:txBody>
      </p:sp>
    </p:spTree>
    <p:custDataLst>
      <p:tags r:id="rId1"/>
    </p:custDataLst>
    <p:extLst>
      <p:ext uri="{BB962C8B-B14F-4D97-AF65-F5344CB8AC3E}">
        <p14:creationId xmlns:p14="http://schemas.microsoft.com/office/powerpoint/2010/main" val="1279095519"/>
      </p:ext>
    </p:extLst>
  </p:cSld>
  <p:clrMapOvr>
    <a:masterClrMapping/>
  </p:clrMapOvr>
  <p:transition advTm="25041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Exams</a:t>
            </a:r>
          </a:p>
        </p:txBody>
      </p:sp>
      <p:sp>
        <p:nvSpPr>
          <p:cNvPr id="3" name="Content Placeholder 2"/>
          <p:cNvSpPr>
            <a:spLocks noGrp="1"/>
          </p:cNvSpPr>
          <p:nvPr>
            <p:ph idx="1"/>
          </p:nvPr>
        </p:nvSpPr>
        <p:spPr/>
        <p:txBody>
          <a:bodyPr>
            <a:normAutofit/>
          </a:bodyPr>
          <a:lstStyle/>
          <a:p>
            <a:r>
              <a:rPr lang="en-US" dirty="0"/>
              <a:t>Exams will be given on the dates shown in the syllabus.</a:t>
            </a:r>
          </a:p>
          <a:p>
            <a:r>
              <a:rPr lang="en-US" dirty="0"/>
              <a:t>If you miss an exam without making arrangements with me </a:t>
            </a:r>
            <a:r>
              <a:rPr lang="en-US" i="1" dirty="0"/>
              <a:t>in advance</a:t>
            </a:r>
            <a:r>
              <a:rPr lang="en-US" dirty="0"/>
              <a:t>, you will earn a grade of zero.</a:t>
            </a:r>
          </a:p>
          <a:p>
            <a:r>
              <a:rPr lang="en-US" dirty="0"/>
              <a:t>“Making arrangements” does not mean leaving voice mail or sending email; it means we have had a two-way discussion and agreed on when you will take the exam.</a:t>
            </a:r>
          </a:p>
        </p:txBody>
      </p:sp>
      <p:sp>
        <p:nvSpPr>
          <p:cNvPr id="4" name="Slide Number Placeholder 3"/>
          <p:cNvSpPr>
            <a:spLocks noGrp="1"/>
          </p:cNvSpPr>
          <p:nvPr>
            <p:ph type="sldNum" sz="quarter" idx="12"/>
          </p:nvPr>
        </p:nvSpPr>
        <p:spPr/>
        <p:txBody>
          <a:bodyPr/>
          <a:lstStyle/>
          <a:p>
            <a:fld id="{F866578B-4DEA-4433-8074-C0E1D584D2A6}" type="slidenum">
              <a:rPr lang="en-US" smtClean="0"/>
              <a:pPr/>
              <a:t>19</a:t>
            </a:fld>
            <a:endParaRPr lang="en-US" dirty="0"/>
          </a:p>
        </p:txBody>
      </p:sp>
    </p:spTree>
    <p:custDataLst>
      <p:tags r:id="rId1"/>
    </p:custDataLst>
  </p:cSld>
  <p:clrMapOvr>
    <a:masterClrMapping/>
  </p:clrMapOvr>
  <p:transition advTm="25041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You Will Learn</a:t>
            </a:r>
          </a:p>
        </p:txBody>
      </p:sp>
      <p:sp>
        <p:nvSpPr>
          <p:cNvPr id="4" name="Content Placeholder 3"/>
          <p:cNvSpPr>
            <a:spLocks noGrp="1"/>
          </p:cNvSpPr>
          <p:nvPr>
            <p:ph idx="1"/>
          </p:nvPr>
        </p:nvSpPr>
        <p:spPr/>
        <p:txBody>
          <a:bodyPr>
            <a:normAutofit/>
          </a:bodyPr>
          <a:lstStyle/>
          <a:p>
            <a:pPr marL="0" indent="0">
              <a:buNone/>
            </a:pPr>
            <a:r>
              <a:rPr lang="en-US" dirty="0"/>
              <a:t>Basic principles that will help you succeed in information technology</a:t>
            </a:r>
          </a:p>
          <a:p>
            <a:r>
              <a:rPr lang="en-US" dirty="0"/>
              <a:t>A server is “thrashing”</a:t>
            </a:r>
          </a:p>
          <a:p>
            <a:r>
              <a:rPr lang="en-US" dirty="0"/>
              <a:t>A database with base and index files performs poorly</a:t>
            </a:r>
          </a:p>
          <a:p>
            <a:r>
              <a:rPr lang="en-US" dirty="0"/>
              <a:t>Both redundant storage and backups are needed for critical data.</a:t>
            </a:r>
          </a:p>
          <a:p>
            <a:r>
              <a:rPr lang="en-US" dirty="0"/>
              <a:t>Computers on a particular network segment are slow</a:t>
            </a:r>
          </a:p>
          <a:p>
            <a:endParaRPr lang="en-US" dirty="0"/>
          </a:p>
        </p:txBody>
      </p:sp>
      <p:sp>
        <p:nvSpPr>
          <p:cNvPr id="2" name="Slide Number Placeholder 1"/>
          <p:cNvSpPr>
            <a:spLocks noGrp="1"/>
          </p:cNvSpPr>
          <p:nvPr>
            <p:ph type="sldNum" sz="quarter" idx="12"/>
          </p:nvPr>
        </p:nvSpPr>
        <p:spPr/>
        <p:txBody>
          <a:bodyPr/>
          <a:lstStyle/>
          <a:p>
            <a:pPr>
              <a:defRPr/>
            </a:pPr>
            <a:fld id="{6875AD1E-AF0E-4546-B357-377C42B052A4}" type="slidenum">
              <a:rPr lang="en-US" smtClean="0"/>
              <a:pPr>
                <a:defRPr/>
              </a:pPr>
              <a:t>2</a:t>
            </a:fld>
            <a:endParaRPr lang="en-US"/>
          </a:p>
        </p:txBody>
      </p:sp>
    </p:spTree>
    <p:extLst>
      <p:ext uri="{BB962C8B-B14F-4D97-AF65-F5344CB8AC3E}">
        <p14:creationId xmlns:p14="http://schemas.microsoft.com/office/powerpoint/2010/main" val="4021132078"/>
      </p:ext>
    </p:extLst>
  </p:cSld>
  <p:clrMapOvr>
    <a:masterClrMapping/>
  </p:clrMapOvr>
  <p:transition advTm="250412">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When People Submit Homework</a:t>
            </a:r>
          </a:p>
        </p:txBody>
      </p:sp>
      <p:sp>
        <p:nvSpPr>
          <p:cNvPr id="3" name="Content Placeholder 2"/>
          <p:cNvSpPr>
            <a:spLocks noGrp="1"/>
          </p:cNvSpPr>
          <p:nvPr>
            <p:ph idx="1"/>
          </p:nvPr>
        </p:nvSpPr>
        <p:spPr>
          <a:xfrm>
            <a:off x="327576" y="1732175"/>
            <a:ext cx="7773405" cy="4312763"/>
          </a:xfrm>
        </p:spPr>
        <p:txBody>
          <a:bodyPr>
            <a:normAutofit/>
          </a:bodyPr>
          <a:lstStyle/>
          <a:p>
            <a:r>
              <a:rPr lang="en-US" dirty="0"/>
              <a:t>1-2 days before deadline: 5% (These are the people who earn grades of A.)</a:t>
            </a:r>
          </a:p>
          <a:p>
            <a:r>
              <a:rPr lang="en-US" dirty="0"/>
              <a:t>3-24 hours before: 10%</a:t>
            </a:r>
          </a:p>
          <a:p>
            <a:r>
              <a:rPr lang="en-US" dirty="0"/>
              <a:t>1-2 hours: 10%</a:t>
            </a:r>
          </a:p>
          <a:p>
            <a:r>
              <a:rPr lang="en-US" b="1" dirty="0"/>
              <a:t>less than 1 hour: 65%</a:t>
            </a:r>
          </a:p>
          <a:p>
            <a:r>
              <a:rPr lang="en-US" dirty="0"/>
              <a:t>emails in distress after the </a:t>
            </a:r>
            <a:br>
              <a:rPr lang="en-US" dirty="0"/>
            </a:br>
            <a:r>
              <a:rPr lang="en-US" dirty="0"/>
              <a:t>deadline has expired: 10%</a:t>
            </a:r>
            <a:br>
              <a:rPr lang="en-US" dirty="0"/>
            </a:br>
            <a:r>
              <a:rPr lang="en-US" dirty="0"/>
              <a:t>(or nothing at all)</a:t>
            </a:r>
          </a:p>
          <a:p>
            <a:endParaRPr lang="en-US" dirty="0"/>
          </a:p>
        </p:txBody>
      </p:sp>
      <p:sp>
        <p:nvSpPr>
          <p:cNvPr id="4" name="Slide Number Placeholder 3"/>
          <p:cNvSpPr>
            <a:spLocks noGrp="1"/>
          </p:cNvSpPr>
          <p:nvPr>
            <p:ph type="sldNum" sz="quarter" idx="12"/>
          </p:nvPr>
        </p:nvSpPr>
        <p:spPr/>
        <p:txBody>
          <a:bodyPr/>
          <a:lstStyle/>
          <a:p>
            <a:pPr>
              <a:defRPr/>
            </a:pPr>
            <a:fld id="{9F4932D4-9411-4AA1-8B67-8B1990DEEA43}" type="slidenum">
              <a:rPr lang="en-US" smtClean="0"/>
              <a:pPr>
                <a:defRPr/>
              </a:pPr>
              <a:t>20</a:t>
            </a:fld>
            <a:endParaRPr lang="en-US" dirty="0"/>
          </a:p>
        </p:txBody>
      </p:sp>
      <p:sp>
        <p:nvSpPr>
          <p:cNvPr id="5" name="TextBox 4"/>
          <p:cNvSpPr txBox="1"/>
          <p:nvPr/>
        </p:nvSpPr>
        <p:spPr>
          <a:xfrm>
            <a:off x="5867400" y="4362716"/>
            <a:ext cx="3200400" cy="1220992"/>
          </a:xfrm>
          <a:prstGeom prst="rect">
            <a:avLst/>
          </a:prstGeom>
          <a:noFill/>
        </p:spPr>
        <p:txBody>
          <a:bodyPr wrap="square" lIns="111904" tIns="55952" rIns="111904" bIns="55952" rtlCol="0">
            <a:spAutoFit/>
          </a:bodyPr>
          <a:lstStyle/>
          <a:p>
            <a:r>
              <a:rPr lang="en-US" sz="2400" dirty="0"/>
              <a:t>Most unsatisfactory</a:t>
            </a:r>
            <a:br>
              <a:rPr lang="en-US" sz="2400" dirty="0"/>
            </a:br>
            <a:r>
              <a:rPr lang="en-US" sz="2400" dirty="0"/>
              <a:t>grades are from </a:t>
            </a:r>
            <a:br>
              <a:rPr lang="en-US" sz="2400" dirty="0"/>
            </a:br>
            <a:r>
              <a:rPr lang="en-US" sz="2400" dirty="0"/>
              <a:t>this group</a:t>
            </a:r>
          </a:p>
        </p:txBody>
      </p:sp>
      <p:sp>
        <p:nvSpPr>
          <p:cNvPr id="6" name="Right Brace 5" descr="A right brace connecting the less than one hour category and the emails in distress category with the remark that most unsatisfactory grades are from this group."/>
          <p:cNvSpPr/>
          <p:nvPr/>
        </p:nvSpPr>
        <p:spPr bwMode="auto">
          <a:xfrm>
            <a:off x="5181600" y="3962418"/>
            <a:ext cx="578785" cy="1875438"/>
          </a:xfrm>
          <a:prstGeom prst="rightBrace">
            <a:avLst/>
          </a:prstGeom>
          <a:noFill/>
          <a:ln w="28575" cap="flat" cmpd="sng" algn="ctr">
            <a:solidFill>
              <a:schemeClr val="tx1"/>
            </a:solidFill>
            <a:prstDash val="solid"/>
            <a:round/>
            <a:headEnd type="none" w="med" len="med"/>
            <a:tailEnd type="none" w="med" len="med"/>
          </a:ln>
          <a:effectLst/>
        </p:spPr>
        <p:txBody>
          <a:bodyPr vert="horz" wrap="square" lIns="111904" tIns="55952" rIns="111904" bIns="55952" numCol="1" rtlCol="0" anchor="t" anchorCtr="0" compatLnSpc="1">
            <a:prstTxWarp prst="textNoShape">
              <a:avLst/>
            </a:prstTxWarp>
          </a:bodyPr>
          <a:lstStyle/>
          <a:p>
            <a:pPr defTabSz="1119043"/>
            <a:endParaRPr lang="en-US"/>
          </a:p>
        </p:txBody>
      </p:sp>
    </p:spTree>
    <p:custDataLst>
      <p:tags r:id="rId1"/>
    </p:custDataLst>
    <p:extLst>
      <p:ext uri="{BB962C8B-B14F-4D97-AF65-F5344CB8AC3E}">
        <p14:creationId xmlns:p14="http://schemas.microsoft.com/office/powerpoint/2010/main" val="2742403130"/>
      </p:ext>
    </p:extLst>
  </p:cSld>
  <p:clrMapOvr>
    <a:masterClrMapping/>
  </p:clrMapOvr>
  <p:transition advTm="25041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500"/>
                            </p:stCondLst>
                            <p:childTnLst>
                              <p:par>
                                <p:cTn id="30" presetID="10" presetClass="entr" presetSubtype="0" fill="hold" grpId="0" nodeType="afterEffect">
                                  <p:stCondLst>
                                    <p:cond delay="100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a:t>“Due” Means Due</a:t>
            </a:r>
          </a:p>
        </p:txBody>
      </p:sp>
      <p:sp>
        <p:nvSpPr>
          <p:cNvPr id="15363" name="Rectangle 3"/>
          <p:cNvSpPr>
            <a:spLocks noGrp="1" noChangeArrowheads="1"/>
          </p:cNvSpPr>
          <p:nvPr>
            <p:ph idx="1"/>
          </p:nvPr>
        </p:nvSpPr>
        <p:spPr>
          <a:xfrm>
            <a:off x="685801" y="1732175"/>
            <a:ext cx="7772400" cy="4340014"/>
          </a:xfrm>
        </p:spPr>
        <p:txBody>
          <a:bodyPr>
            <a:normAutofit/>
          </a:bodyPr>
          <a:lstStyle/>
          <a:p>
            <a:r>
              <a:rPr lang="en-US" dirty="0"/>
              <a:t>Late homework will not be graded (and you’ll get a zero)</a:t>
            </a:r>
          </a:p>
          <a:p>
            <a:r>
              <a:rPr lang="en-US" dirty="0"/>
              <a:t>Submitted to D2L only</a:t>
            </a:r>
          </a:p>
          <a:p>
            <a:r>
              <a:rPr lang="en-US" dirty="0"/>
              <a:t>No email, no paper, no excuses!</a:t>
            </a:r>
          </a:p>
        </p:txBody>
      </p:sp>
      <p:sp>
        <p:nvSpPr>
          <p:cNvPr id="4" name="Slide Number Placeholder 3"/>
          <p:cNvSpPr>
            <a:spLocks noGrp="1"/>
          </p:cNvSpPr>
          <p:nvPr>
            <p:ph type="sldNum" sz="quarter" idx="12"/>
          </p:nvPr>
        </p:nvSpPr>
        <p:spPr/>
        <p:txBody>
          <a:bodyPr/>
          <a:lstStyle/>
          <a:p>
            <a:fld id="{F866578B-4DEA-4433-8074-C0E1D584D2A6}" type="slidenum">
              <a:rPr lang="en-US" smtClean="0"/>
              <a:pPr/>
              <a:t>21</a:t>
            </a:fld>
            <a:endParaRPr lang="en-US" dirty="0"/>
          </a:p>
        </p:txBody>
      </p:sp>
    </p:spTree>
  </p:cSld>
  <p:clrMapOvr>
    <a:masterClrMapping/>
  </p:clrMapOvr>
  <p:transition advTm="250412">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Submitting Homework</a:t>
            </a:r>
          </a:p>
        </p:txBody>
      </p:sp>
      <p:sp>
        <p:nvSpPr>
          <p:cNvPr id="3" name="Content Placeholder 2"/>
          <p:cNvSpPr>
            <a:spLocks noGrp="1"/>
          </p:cNvSpPr>
          <p:nvPr>
            <p:ph idx="1"/>
          </p:nvPr>
        </p:nvSpPr>
        <p:spPr/>
        <p:txBody>
          <a:bodyPr>
            <a:normAutofit/>
          </a:bodyPr>
          <a:lstStyle/>
          <a:p>
            <a:r>
              <a:rPr lang="en-US" dirty="0"/>
              <a:t>All homework will be submitted using Desire2Learn.  </a:t>
            </a:r>
            <a:r>
              <a:rPr lang="en-US" b="1" dirty="0"/>
              <a:t>No other method is acceptable.</a:t>
            </a:r>
          </a:p>
          <a:p>
            <a:r>
              <a:rPr lang="en-US" dirty="0"/>
              <a:t>Homework is due by 11:59 PM on the date given in the syllabus.</a:t>
            </a:r>
          </a:p>
          <a:p>
            <a:r>
              <a:rPr lang="en-US" dirty="0"/>
              <a:t>You must prepare your homework in a form that I can read with Microsoft Word 365.</a:t>
            </a:r>
          </a:p>
        </p:txBody>
      </p:sp>
      <p:sp>
        <p:nvSpPr>
          <p:cNvPr id="4" name="Slide Number Placeholder 3"/>
          <p:cNvSpPr>
            <a:spLocks noGrp="1"/>
          </p:cNvSpPr>
          <p:nvPr>
            <p:ph type="sldNum" sz="quarter" idx="12"/>
          </p:nvPr>
        </p:nvSpPr>
        <p:spPr/>
        <p:txBody>
          <a:bodyPr/>
          <a:lstStyle/>
          <a:p>
            <a:pPr>
              <a:defRPr/>
            </a:pPr>
            <a:fld id="{9F4932D4-9411-4AA1-8B67-8B1990DEEA43}" type="slidenum">
              <a:rPr lang="en-US" smtClean="0"/>
              <a:pPr>
                <a:defRPr/>
              </a:pPr>
              <a:t>22</a:t>
            </a:fld>
            <a:endParaRPr lang="en-US" dirty="0"/>
          </a:p>
        </p:txBody>
      </p:sp>
    </p:spTree>
  </p:cSld>
  <p:clrMapOvr>
    <a:masterClrMapping/>
  </p:clrMapOvr>
  <p:transition advTm="250412">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Handwritten Work</a:t>
            </a:r>
          </a:p>
        </p:txBody>
      </p:sp>
      <p:sp>
        <p:nvSpPr>
          <p:cNvPr id="3" name="Content Placeholder 2"/>
          <p:cNvSpPr>
            <a:spLocks noGrp="1"/>
          </p:cNvSpPr>
          <p:nvPr>
            <p:ph idx="1"/>
          </p:nvPr>
        </p:nvSpPr>
        <p:spPr>
          <a:xfrm>
            <a:off x="652139" y="1524000"/>
            <a:ext cx="8034661" cy="4456026"/>
          </a:xfrm>
        </p:spPr>
        <p:txBody>
          <a:bodyPr>
            <a:normAutofit/>
          </a:bodyPr>
          <a:lstStyle/>
          <a:p>
            <a:pPr>
              <a:spcBef>
                <a:spcPts val="0"/>
              </a:spcBef>
            </a:pPr>
            <a:r>
              <a:rPr lang="en-US" dirty="0"/>
              <a:t>In a few cases, I will allow handwritten or hand drawn work.  (For example, “long” arithmetic.)</a:t>
            </a:r>
          </a:p>
          <a:p>
            <a:pPr>
              <a:spcBef>
                <a:spcPts val="0"/>
              </a:spcBef>
            </a:pPr>
            <a:r>
              <a:rPr lang="en-US" dirty="0"/>
              <a:t>You may still type this work if you like.</a:t>
            </a:r>
          </a:p>
          <a:p>
            <a:pPr>
              <a:spcBef>
                <a:spcPts val="0"/>
              </a:spcBef>
            </a:pPr>
            <a:r>
              <a:rPr lang="en-US" dirty="0"/>
              <a:t>If you choose handwriting, you must </a:t>
            </a:r>
            <a:r>
              <a:rPr lang="en-US" b="1" dirty="0"/>
              <a:t>scan your handwritten work</a:t>
            </a:r>
            <a:r>
              <a:rPr lang="en-US" dirty="0"/>
              <a:t>.  (Scanner software is  available for your phone.)</a:t>
            </a:r>
          </a:p>
          <a:p>
            <a:pPr>
              <a:spcBef>
                <a:spcPts val="0"/>
              </a:spcBef>
            </a:pPr>
            <a:r>
              <a:rPr lang="en-US" dirty="0"/>
              <a:t>You must paste the scanned image into the </a:t>
            </a:r>
            <a:r>
              <a:rPr lang="en-US" i="1" dirty="0"/>
              <a:t>proper place </a:t>
            </a:r>
            <a:r>
              <a:rPr lang="en-US" dirty="0"/>
              <a:t>in your Word document.  </a:t>
            </a:r>
            <a:r>
              <a:rPr lang="en-US" b="1" dirty="0"/>
              <a:t>Multiple documents will not be accepted.</a:t>
            </a:r>
          </a:p>
        </p:txBody>
      </p:sp>
      <p:sp>
        <p:nvSpPr>
          <p:cNvPr id="4" name="Slide Number Placeholder 3"/>
          <p:cNvSpPr>
            <a:spLocks noGrp="1"/>
          </p:cNvSpPr>
          <p:nvPr>
            <p:ph type="sldNum" sz="quarter" idx="12"/>
          </p:nvPr>
        </p:nvSpPr>
        <p:spPr/>
        <p:txBody>
          <a:bodyPr/>
          <a:lstStyle/>
          <a:p>
            <a:fld id="{F866578B-4DEA-4433-8074-C0E1D584D2A6}" type="slidenum">
              <a:rPr lang="en-US" smtClean="0"/>
              <a:pPr/>
              <a:t>23</a:t>
            </a:fld>
            <a:endParaRPr lang="en-US" dirty="0"/>
          </a:p>
        </p:txBody>
      </p:sp>
    </p:spTree>
    <p:custDataLst>
      <p:tags r:id="rId1"/>
    </p:custDataLst>
  </p:cSld>
  <p:clrMapOvr>
    <a:masterClrMapping/>
  </p:clrMapOvr>
  <p:transition advTm="25041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More About the Homework</a:t>
            </a:r>
          </a:p>
        </p:txBody>
      </p:sp>
      <p:sp>
        <p:nvSpPr>
          <p:cNvPr id="311299" name="Rectangle 3"/>
          <p:cNvSpPr>
            <a:spLocks noGrp="1" noChangeArrowheads="1"/>
          </p:cNvSpPr>
          <p:nvPr>
            <p:ph idx="1"/>
          </p:nvPr>
        </p:nvSpPr>
        <p:spPr/>
        <p:txBody>
          <a:bodyPr>
            <a:normAutofit/>
          </a:bodyPr>
          <a:lstStyle/>
          <a:p>
            <a:r>
              <a:rPr lang="en-US" dirty="0"/>
              <a:t>The teacher knows the answers (usually.)</a:t>
            </a:r>
          </a:p>
          <a:p>
            <a:r>
              <a:rPr lang="en-US" dirty="0"/>
              <a:t>There are two purposes to homework:</a:t>
            </a:r>
          </a:p>
          <a:p>
            <a:pPr lvl="1"/>
            <a:r>
              <a:rPr lang="en-US" dirty="0"/>
              <a:t>To allow you to practice what you’ve learned</a:t>
            </a:r>
          </a:p>
          <a:p>
            <a:pPr lvl="1"/>
            <a:r>
              <a:rPr lang="en-US" dirty="0"/>
              <a:t>To allow you to demonstrate that you’ve learned it.</a:t>
            </a:r>
          </a:p>
          <a:p>
            <a:r>
              <a:rPr lang="en-US" dirty="0"/>
              <a:t>Cut-and-paste homework will not do.</a:t>
            </a:r>
          </a:p>
          <a:p>
            <a:r>
              <a:rPr lang="en-US" dirty="0"/>
              <a:t>And it might get an academic misconduct penalty!</a:t>
            </a:r>
          </a:p>
        </p:txBody>
      </p:sp>
      <p:sp>
        <p:nvSpPr>
          <p:cNvPr id="4" name="Slide Number Placeholder 3"/>
          <p:cNvSpPr>
            <a:spLocks noGrp="1"/>
          </p:cNvSpPr>
          <p:nvPr>
            <p:ph type="sldNum" sz="quarter" idx="12"/>
          </p:nvPr>
        </p:nvSpPr>
        <p:spPr/>
        <p:txBody>
          <a:bodyPr/>
          <a:lstStyle/>
          <a:p>
            <a:fld id="{F866578B-4DEA-4433-8074-C0E1D584D2A6}" type="slidenum">
              <a:rPr lang="en-US" smtClean="0"/>
              <a:pPr/>
              <a:t>24</a:t>
            </a:fld>
            <a:endParaRPr lang="en-US" dirty="0"/>
          </a:p>
        </p:txBody>
      </p:sp>
    </p:spTree>
    <p:custDataLst>
      <p:tags r:id="rId1"/>
    </p:custDataLst>
  </p:cSld>
  <p:clrMapOvr>
    <a:masterClrMapping/>
  </p:clrMapOvr>
  <p:transition advTm="25041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129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129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129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12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12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23BE7-3882-5156-AB8A-BE3FAE013E84}"/>
              </a:ext>
            </a:extLst>
          </p:cNvPr>
          <p:cNvSpPr>
            <a:spLocks noGrp="1"/>
          </p:cNvSpPr>
          <p:nvPr>
            <p:ph type="title"/>
          </p:nvPr>
        </p:nvSpPr>
        <p:spPr/>
        <p:txBody>
          <a:bodyPr/>
          <a:lstStyle/>
          <a:p>
            <a:r>
              <a:rPr lang="en-US" dirty="0"/>
              <a:t>Still More about Homework</a:t>
            </a:r>
          </a:p>
        </p:txBody>
      </p:sp>
      <p:sp>
        <p:nvSpPr>
          <p:cNvPr id="3" name="Content Placeholder 2">
            <a:extLst>
              <a:ext uri="{FF2B5EF4-FFF2-40B4-BE49-F238E27FC236}">
                <a16:creationId xmlns:a16="http://schemas.microsoft.com/office/drawing/2014/main" id="{9D35CB6A-7717-AE3D-C4AF-FFFE7E08E4DD}"/>
              </a:ext>
            </a:extLst>
          </p:cNvPr>
          <p:cNvSpPr>
            <a:spLocks noGrp="1"/>
          </p:cNvSpPr>
          <p:nvPr>
            <p:ph idx="1"/>
          </p:nvPr>
        </p:nvSpPr>
        <p:spPr/>
        <p:txBody>
          <a:bodyPr/>
          <a:lstStyle/>
          <a:p>
            <a:r>
              <a:rPr lang="en-US" dirty="0"/>
              <a:t>Many of the assignments contain short writing exercises. (A few paragraphs to a page or so.)</a:t>
            </a:r>
          </a:p>
          <a:p>
            <a:r>
              <a:rPr lang="en-US" dirty="0"/>
              <a:t>Nearly all the important ideas you will have in your career will be communicated in writing.</a:t>
            </a:r>
          </a:p>
          <a:p>
            <a:r>
              <a:rPr lang="en-US" dirty="0"/>
              <a:t>So, learning to write is </a:t>
            </a:r>
            <a:r>
              <a:rPr lang="en-US" i="1" dirty="0"/>
              <a:t>important; </a:t>
            </a:r>
            <a:r>
              <a:rPr lang="en-US" dirty="0"/>
              <a:t>use the assignments to practice doing the best job you can.</a:t>
            </a:r>
          </a:p>
        </p:txBody>
      </p:sp>
      <p:sp>
        <p:nvSpPr>
          <p:cNvPr id="4" name="Slide Number Placeholder 3">
            <a:extLst>
              <a:ext uri="{FF2B5EF4-FFF2-40B4-BE49-F238E27FC236}">
                <a16:creationId xmlns:a16="http://schemas.microsoft.com/office/drawing/2014/main" id="{7610FD21-94D2-D28D-58BB-FA0A446055EF}"/>
              </a:ext>
            </a:extLst>
          </p:cNvPr>
          <p:cNvSpPr>
            <a:spLocks noGrp="1"/>
          </p:cNvSpPr>
          <p:nvPr>
            <p:ph type="sldNum" sz="quarter" idx="12"/>
          </p:nvPr>
        </p:nvSpPr>
        <p:spPr/>
        <p:txBody>
          <a:bodyPr/>
          <a:lstStyle/>
          <a:p>
            <a:pPr>
              <a:defRPr/>
            </a:pPr>
            <a:fld id="{9F4932D4-9411-4AA1-8B67-8B1990DEEA43}" type="slidenum">
              <a:rPr lang="en-US" smtClean="0"/>
              <a:pPr>
                <a:defRPr/>
              </a:pPr>
              <a:t>25</a:t>
            </a:fld>
            <a:endParaRPr lang="en-US" dirty="0"/>
          </a:p>
        </p:txBody>
      </p:sp>
    </p:spTree>
    <p:extLst>
      <p:ext uri="{BB962C8B-B14F-4D97-AF65-F5344CB8AC3E}">
        <p14:creationId xmlns:p14="http://schemas.microsoft.com/office/powerpoint/2010/main" val="3463630442"/>
      </p:ext>
    </p:extLst>
  </p:cSld>
  <p:clrMapOvr>
    <a:masterClrMapping/>
  </p:clrMapOvr>
  <p:transition advTm="250412">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Quizzes</a:t>
            </a:r>
          </a:p>
        </p:txBody>
      </p:sp>
      <p:sp>
        <p:nvSpPr>
          <p:cNvPr id="3" name="Content Placeholder 2"/>
          <p:cNvSpPr>
            <a:spLocks noGrp="1"/>
          </p:cNvSpPr>
          <p:nvPr>
            <p:ph idx="1"/>
          </p:nvPr>
        </p:nvSpPr>
        <p:spPr/>
        <p:txBody>
          <a:bodyPr>
            <a:normAutofit/>
          </a:bodyPr>
          <a:lstStyle/>
          <a:p>
            <a:r>
              <a:rPr lang="en-US" dirty="0"/>
              <a:t>We will have several quizzes this term.</a:t>
            </a:r>
          </a:p>
          <a:p>
            <a:r>
              <a:rPr lang="en-US" dirty="0"/>
              <a:t>Quizzes will be administered using D2L.</a:t>
            </a:r>
          </a:p>
          <a:p>
            <a:r>
              <a:rPr lang="en-US" dirty="0"/>
              <a:t>They are closed-book, closed-notes, and closed-Google.</a:t>
            </a:r>
          </a:p>
        </p:txBody>
      </p:sp>
      <p:sp>
        <p:nvSpPr>
          <p:cNvPr id="4" name="Slide Number Placeholder 3"/>
          <p:cNvSpPr>
            <a:spLocks noGrp="1"/>
          </p:cNvSpPr>
          <p:nvPr>
            <p:ph type="sldNum" sz="quarter" idx="12"/>
          </p:nvPr>
        </p:nvSpPr>
        <p:spPr/>
        <p:txBody>
          <a:bodyPr/>
          <a:lstStyle/>
          <a:p>
            <a:pPr>
              <a:defRPr/>
            </a:pPr>
            <a:fld id="{9F4932D4-9411-4AA1-8B67-8B1990DEEA43}" type="slidenum">
              <a:rPr lang="en-US" smtClean="0"/>
              <a:pPr>
                <a:defRPr/>
              </a:pPr>
              <a:t>26</a:t>
            </a:fld>
            <a:endParaRPr lang="en-US" dirty="0"/>
          </a:p>
        </p:txBody>
      </p:sp>
    </p:spTree>
    <p:extLst>
      <p:ext uri="{BB962C8B-B14F-4D97-AF65-F5344CB8AC3E}">
        <p14:creationId xmlns:p14="http://schemas.microsoft.com/office/powerpoint/2010/main" val="319005855"/>
      </p:ext>
    </p:extLst>
  </p:cSld>
  <p:clrMapOvr>
    <a:masterClrMapping/>
  </p:clrMapOvr>
  <p:transition advTm="250412">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en-US" dirty="0"/>
              <a:t>Lecture Slides and Recordings</a:t>
            </a:r>
          </a:p>
        </p:txBody>
      </p:sp>
      <p:sp>
        <p:nvSpPr>
          <p:cNvPr id="22531" name="Rectangle 3"/>
          <p:cNvSpPr>
            <a:spLocks noGrp="1" noChangeArrowheads="1"/>
          </p:cNvSpPr>
          <p:nvPr>
            <p:ph idx="1"/>
          </p:nvPr>
        </p:nvSpPr>
        <p:spPr/>
        <p:txBody>
          <a:bodyPr>
            <a:normAutofit/>
          </a:bodyPr>
          <a:lstStyle/>
          <a:p>
            <a:r>
              <a:rPr lang="en-US" dirty="0"/>
              <a:t>Lecture slides will be posted to D2L in the appropriate module as PDF files a day or so after each lecture.</a:t>
            </a:r>
          </a:p>
          <a:p>
            <a:r>
              <a:rPr lang="en-US" dirty="0"/>
              <a:t>There is information about printing the slides in D2L.</a:t>
            </a:r>
          </a:p>
          <a:p>
            <a:r>
              <a:rPr lang="en-US" dirty="0"/>
              <a:t>The lectures are recorded and will be available as videos.</a:t>
            </a:r>
          </a:p>
          <a:p>
            <a:r>
              <a:rPr lang="en-US" dirty="0"/>
              <a:t>These are </a:t>
            </a:r>
            <a:r>
              <a:rPr lang="en-US" b="1" dirty="0"/>
              <a:t>not a substitute</a:t>
            </a:r>
            <a:r>
              <a:rPr lang="en-US" dirty="0"/>
              <a:t> for coming to class!</a:t>
            </a:r>
          </a:p>
        </p:txBody>
      </p:sp>
      <p:sp>
        <p:nvSpPr>
          <p:cNvPr id="4" name="Slide Number Placeholder 3"/>
          <p:cNvSpPr>
            <a:spLocks noGrp="1"/>
          </p:cNvSpPr>
          <p:nvPr>
            <p:ph type="sldNum" sz="quarter" idx="12"/>
          </p:nvPr>
        </p:nvSpPr>
        <p:spPr/>
        <p:txBody>
          <a:bodyPr/>
          <a:lstStyle/>
          <a:p>
            <a:pPr>
              <a:defRPr/>
            </a:pPr>
            <a:fld id="{9F4932D4-9411-4AA1-8B67-8B1990DEEA43}" type="slidenum">
              <a:rPr lang="en-US" smtClean="0"/>
              <a:pPr>
                <a:defRPr/>
              </a:pPr>
              <a:t>27</a:t>
            </a:fld>
            <a:endParaRPr lang="en-US" dirty="0"/>
          </a:p>
        </p:txBody>
      </p:sp>
    </p:spTree>
  </p:cSld>
  <p:clrMapOvr>
    <a:masterClrMapping/>
  </p:clrMapOvr>
  <p:transition advTm="250412">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p:txBody>
          <a:bodyPr/>
          <a:lstStyle/>
          <a:p>
            <a:r>
              <a:rPr lang="en-US"/>
              <a:t>Let’s Get Started…</a:t>
            </a:r>
          </a:p>
        </p:txBody>
      </p:sp>
      <p:sp>
        <p:nvSpPr>
          <p:cNvPr id="3" name="Slide Number Placeholder 2"/>
          <p:cNvSpPr>
            <a:spLocks noGrp="1"/>
          </p:cNvSpPr>
          <p:nvPr>
            <p:ph type="sldNum" sz="quarter" idx="12"/>
          </p:nvPr>
        </p:nvSpPr>
        <p:spPr/>
        <p:txBody>
          <a:bodyPr/>
          <a:lstStyle/>
          <a:p>
            <a:pPr>
              <a:defRPr/>
            </a:pPr>
            <a:fld id="{7C988D9B-42C1-4015-A622-84DCF27F2A47}" type="slidenum">
              <a:rPr lang="en-US" smtClean="0"/>
              <a:pPr>
                <a:defRPr/>
              </a:pPr>
              <a:t>28</a:t>
            </a:fld>
            <a:endParaRPr lang="en-US" dirty="0"/>
          </a:p>
        </p:txBody>
      </p:sp>
      <p:pic>
        <p:nvPicPr>
          <p:cNvPr id="4" name="Picture 3" descr="A chrome housing with a green button labeled START.">
            <a:extLst>
              <a:ext uri="{FF2B5EF4-FFF2-40B4-BE49-F238E27FC236}">
                <a16:creationId xmlns:a16="http://schemas.microsoft.com/office/drawing/2014/main" id="{1DFBB950-7A44-8566-DDF8-63169076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1735453"/>
            <a:ext cx="4678837" cy="4349973"/>
          </a:xfrm>
          <a:prstGeom prst="rect">
            <a:avLst/>
          </a:prstGeom>
        </p:spPr>
      </p:pic>
    </p:spTree>
  </p:cSld>
  <p:clrMapOvr>
    <a:masterClrMapping/>
  </p:clrMapOvr>
  <p:transition advTm="250412">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Mental Model of a Car</a:t>
            </a:r>
          </a:p>
        </p:txBody>
      </p:sp>
      <p:sp>
        <p:nvSpPr>
          <p:cNvPr id="24579" name="Rectangle 3"/>
          <p:cNvSpPr>
            <a:spLocks noGrp="1" noChangeArrowheads="1"/>
          </p:cNvSpPr>
          <p:nvPr>
            <p:ph idx="1"/>
          </p:nvPr>
        </p:nvSpPr>
        <p:spPr/>
        <p:txBody>
          <a:bodyPr>
            <a:normAutofit/>
          </a:bodyPr>
          <a:lstStyle/>
          <a:p>
            <a:r>
              <a:rPr lang="en-US" dirty="0"/>
              <a:t>Electrical System</a:t>
            </a:r>
          </a:p>
          <a:p>
            <a:r>
              <a:rPr lang="en-US" dirty="0"/>
              <a:t>Engine</a:t>
            </a:r>
          </a:p>
          <a:p>
            <a:r>
              <a:rPr lang="en-US" dirty="0"/>
              <a:t>Transmission</a:t>
            </a:r>
          </a:p>
          <a:p>
            <a:r>
              <a:rPr lang="en-US" dirty="0"/>
              <a:t>Brakes</a:t>
            </a:r>
          </a:p>
          <a:p>
            <a:r>
              <a:rPr lang="en-US" dirty="0"/>
              <a:t>Steering</a:t>
            </a:r>
            <a:br>
              <a:rPr lang="en-US" dirty="0"/>
            </a:br>
            <a:endParaRPr lang="en-US" dirty="0"/>
          </a:p>
          <a:p>
            <a:pPr>
              <a:buFontTx/>
              <a:buNone/>
            </a:pPr>
            <a:r>
              <a:rPr lang="en-US" dirty="0"/>
              <a:t>Who has had car trouble?</a:t>
            </a:r>
          </a:p>
          <a:p>
            <a:pPr>
              <a:buFontTx/>
              <a:buNone/>
            </a:pPr>
            <a:r>
              <a:rPr lang="en-US" dirty="0"/>
              <a:t>How did you apply your mental model?</a:t>
            </a:r>
          </a:p>
        </p:txBody>
      </p:sp>
      <p:sp>
        <p:nvSpPr>
          <p:cNvPr id="6" name="Slide Number Placeholder 5"/>
          <p:cNvSpPr>
            <a:spLocks noGrp="1"/>
          </p:cNvSpPr>
          <p:nvPr>
            <p:ph type="sldNum" sz="quarter" idx="12"/>
          </p:nvPr>
        </p:nvSpPr>
        <p:spPr/>
        <p:txBody>
          <a:bodyPr/>
          <a:lstStyle/>
          <a:p>
            <a:pPr>
              <a:defRPr/>
            </a:pPr>
            <a:fld id="{9F4932D4-9411-4AA1-8B67-8B1990DEEA43}" type="slidenum">
              <a:rPr lang="en-US" smtClean="0"/>
              <a:pPr>
                <a:defRPr/>
              </a:pPr>
              <a:t>29</a:t>
            </a:fld>
            <a:endParaRPr lang="en-US" dirty="0"/>
          </a:p>
        </p:txBody>
      </p:sp>
      <p:pic>
        <p:nvPicPr>
          <p:cNvPr id="2" name="Picture 2" descr="A stylized drawing of an automobile.">
            <a:extLst>
              <a:ext uri="{FF2B5EF4-FFF2-40B4-BE49-F238E27FC236}">
                <a16:creationId xmlns:a16="http://schemas.microsoft.com/office/drawing/2014/main" id="{34322C3D-2F44-47D5-99D2-8D68E76063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057400"/>
            <a:ext cx="4476750" cy="23778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250412">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Syllabus</a:t>
            </a:r>
          </a:p>
        </p:txBody>
      </p:sp>
      <p:sp>
        <p:nvSpPr>
          <p:cNvPr id="4" name="Content Placeholder 3"/>
          <p:cNvSpPr>
            <a:spLocks noGrp="1"/>
          </p:cNvSpPr>
          <p:nvPr>
            <p:ph idx="1"/>
          </p:nvPr>
        </p:nvSpPr>
        <p:spPr/>
        <p:txBody>
          <a:bodyPr/>
          <a:lstStyle/>
          <a:p>
            <a:r>
              <a:rPr lang="en-US" dirty="0"/>
              <a:t>The syllabus is in printable electronic format.</a:t>
            </a:r>
          </a:p>
          <a:p>
            <a:r>
              <a:rPr lang="en-US" dirty="0"/>
              <a:t>See “Start Here” in the D2L section for this course. (Updated about 10:40 this morning.)</a:t>
            </a:r>
          </a:p>
        </p:txBody>
      </p:sp>
      <p:sp>
        <p:nvSpPr>
          <p:cNvPr id="2" name="Slide Number Placeholder 1"/>
          <p:cNvSpPr>
            <a:spLocks noGrp="1"/>
          </p:cNvSpPr>
          <p:nvPr>
            <p:ph type="sldNum" sz="quarter" idx="12"/>
          </p:nvPr>
        </p:nvSpPr>
        <p:spPr/>
        <p:txBody>
          <a:bodyPr/>
          <a:lstStyle/>
          <a:p>
            <a:pPr>
              <a:defRPr/>
            </a:pPr>
            <a:fld id="{6875AD1E-AF0E-4546-B357-377C42B052A4}" type="slidenum">
              <a:rPr lang="en-US" smtClean="0"/>
              <a:pPr>
                <a:defRPr/>
              </a:pPr>
              <a:t>3</a:t>
            </a:fld>
            <a:endParaRPr lang="en-US"/>
          </a:p>
        </p:txBody>
      </p:sp>
    </p:spTree>
    <p:extLst>
      <p:ext uri="{BB962C8B-B14F-4D97-AF65-F5344CB8AC3E}">
        <p14:creationId xmlns:p14="http://schemas.microsoft.com/office/powerpoint/2010/main" val="74745796"/>
      </p:ext>
    </p:extLst>
  </p:cSld>
  <p:clrMapOvr>
    <a:masterClrMapping/>
  </p:clrMapOvr>
  <p:transition advTm="250412">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298" y="340482"/>
            <a:ext cx="7773405" cy="945160"/>
          </a:xfrm>
        </p:spPr>
        <p:txBody>
          <a:bodyPr>
            <a:normAutofit/>
          </a:bodyPr>
          <a:lstStyle/>
          <a:p>
            <a:r>
              <a:rPr lang="en-US" dirty="0"/>
              <a:t>How Much Detail?</a:t>
            </a:r>
          </a:p>
        </p:txBody>
      </p:sp>
      <p:sp>
        <p:nvSpPr>
          <p:cNvPr id="25603" name="Rectangle 3"/>
          <p:cNvSpPr>
            <a:spLocks noGrp="1" noChangeArrowheads="1"/>
          </p:cNvSpPr>
          <p:nvPr>
            <p:ph idx="1"/>
          </p:nvPr>
        </p:nvSpPr>
        <p:spPr>
          <a:xfrm>
            <a:off x="578785" y="1642868"/>
            <a:ext cx="7879918" cy="4608591"/>
          </a:xfrm>
        </p:spPr>
        <p:txBody>
          <a:bodyPr>
            <a:normAutofit fontScale="92500" lnSpcReduction="10000"/>
          </a:bodyPr>
          <a:lstStyle/>
          <a:p>
            <a:pPr>
              <a:buFontTx/>
              <a:buNone/>
            </a:pPr>
            <a:r>
              <a:rPr lang="en-US" dirty="0"/>
              <a:t>Probably about this much:</a:t>
            </a: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Not enough detail to build one; but enough to understand one.</a:t>
            </a:r>
          </a:p>
        </p:txBody>
      </p:sp>
      <p:sp>
        <p:nvSpPr>
          <p:cNvPr id="5" name="Slide Number Placeholder 4"/>
          <p:cNvSpPr>
            <a:spLocks noGrp="1"/>
          </p:cNvSpPr>
          <p:nvPr>
            <p:ph type="sldNum" sz="quarter" idx="12"/>
          </p:nvPr>
        </p:nvSpPr>
        <p:spPr/>
        <p:txBody>
          <a:bodyPr/>
          <a:lstStyle/>
          <a:p>
            <a:pPr>
              <a:defRPr/>
            </a:pPr>
            <a:fld id="{9F4932D4-9411-4AA1-8B67-8B1990DEEA43}" type="slidenum">
              <a:rPr lang="en-US" smtClean="0"/>
              <a:pPr>
                <a:defRPr/>
              </a:pPr>
              <a:t>30</a:t>
            </a:fld>
            <a:endParaRPr lang="en-US" dirty="0"/>
          </a:p>
        </p:txBody>
      </p:sp>
      <p:pic>
        <p:nvPicPr>
          <p:cNvPr id="25604" name="Picture 4" descr="Diagram of internal combustion engine showing intake, exhaust, valves, cylinder, and piston."/>
          <p:cNvPicPr>
            <a:picLocks noChangeAspect="1" noChangeArrowheads="1"/>
          </p:cNvPicPr>
          <p:nvPr/>
        </p:nvPicPr>
        <p:blipFill>
          <a:blip r:embed="rId3" cstate="print"/>
          <a:srcRect/>
          <a:stretch>
            <a:fillRect/>
          </a:stretch>
        </p:blipFill>
        <p:spPr bwMode="auto">
          <a:xfrm>
            <a:off x="2565302" y="2209524"/>
            <a:ext cx="3711862" cy="2747432"/>
          </a:xfrm>
          <a:prstGeom prst="rect">
            <a:avLst/>
          </a:prstGeom>
          <a:noFill/>
          <a:ln w="9525">
            <a:noFill/>
            <a:miter lim="800000"/>
            <a:headEnd/>
            <a:tailEnd/>
          </a:ln>
        </p:spPr>
      </p:pic>
    </p:spTree>
  </p:cSld>
  <p:clrMapOvr>
    <a:masterClrMapping/>
  </p:clrMapOvr>
  <p:transition advTm="250412">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Mental Model of a Computer</a:t>
            </a:r>
          </a:p>
        </p:txBody>
      </p:sp>
      <p:sp>
        <p:nvSpPr>
          <p:cNvPr id="26627" name="Rectangle 3"/>
          <p:cNvSpPr>
            <a:spLocks noGrp="1" noChangeArrowheads="1"/>
          </p:cNvSpPr>
          <p:nvPr>
            <p:ph idx="1"/>
          </p:nvPr>
        </p:nvSpPr>
        <p:spPr/>
        <p:txBody>
          <a:bodyPr>
            <a:normAutofit/>
          </a:bodyPr>
          <a:lstStyle/>
          <a:p>
            <a:r>
              <a:rPr lang="en-US" dirty="0"/>
              <a:t>System Unit, Monitor, Keyboard?</a:t>
            </a:r>
          </a:p>
          <a:p>
            <a:r>
              <a:rPr lang="en-US" dirty="0"/>
              <a:t>CPU, RAM, I-O?</a:t>
            </a:r>
          </a:p>
          <a:p>
            <a:r>
              <a:rPr lang="en-US" dirty="0"/>
              <a:t>Applications?</a:t>
            </a:r>
          </a:p>
          <a:p>
            <a:r>
              <a:rPr lang="en-US" dirty="0"/>
              <a:t>Storage?</a:t>
            </a:r>
          </a:p>
          <a:p>
            <a:r>
              <a:rPr lang="en-US" dirty="0"/>
              <a:t>Networking?</a:t>
            </a:r>
            <a:br>
              <a:rPr lang="en-US" dirty="0"/>
            </a:br>
            <a:endParaRPr lang="en-US" dirty="0"/>
          </a:p>
          <a:p>
            <a:pPr>
              <a:buFontTx/>
              <a:buNone/>
            </a:pPr>
            <a:r>
              <a:rPr lang="en-US" dirty="0"/>
              <a:t>	Without a well-focused mental model, </a:t>
            </a:r>
            <a:br>
              <a:rPr lang="en-US" dirty="0"/>
            </a:br>
            <a:r>
              <a:rPr lang="en-US" dirty="0"/>
              <a:t>it is hard to use something effectively.</a:t>
            </a:r>
          </a:p>
        </p:txBody>
      </p:sp>
      <p:sp>
        <p:nvSpPr>
          <p:cNvPr id="6" name="Slide Number Placeholder 5"/>
          <p:cNvSpPr>
            <a:spLocks noGrp="1"/>
          </p:cNvSpPr>
          <p:nvPr>
            <p:ph type="sldNum" sz="quarter" idx="12"/>
          </p:nvPr>
        </p:nvSpPr>
        <p:spPr/>
        <p:txBody>
          <a:bodyPr/>
          <a:lstStyle/>
          <a:p>
            <a:pPr>
              <a:defRPr/>
            </a:pPr>
            <a:fld id="{9F4932D4-9411-4AA1-8B67-8B1990DEEA43}" type="slidenum">
              <a:rPr lang="en-US" smtClean="0"/>
              <a:pPr>
                <a:defRPr/>
              </a:pPr>
              <a:t>31</a:t>
            </a:fld>
            <a:endParaRPr lang="en-US" dirty="0"/>
          </a:p>
        </p:txBody>
      </p:sp>
      <p:pic>
        <p:nvPicPr>
          <p:cNvPr id="1026" name="Picture 2" descr="Computer screen, keyboard, system un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446627"/>
            <a:ext cx="3973163" cy="2444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Tm="250412">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a:latin typeface="Arial Narrow"/>
                <a:cs typeface="Arial"/>
              </a:rPr>
              <a:t>Learning About Technology</a:t>
            </a:r>
            <a:endParaRPr lang="en-US" dirty="0"/>
          </a:p>
        </p:txBody>
      </p:sp>
      <p:sp>
        <p:nvSpPr>
          <p:cNvPr id="27651" name="Rectangle 3"/>
          <p:cNvSpPr>
            <a:spLocks noGrp="1" noChangeArrowheads="1"/>
          </p:cNvSpPr>
          <p:nvPr>
            <p:ph idx="1"/>
          </p:nvPr>
        </p:nvSpPr>
        <p:spPr/>
        <p:txBody>
          <a:bodyPr>
            <a:normAutofit/>
          </a:bodyPr>
          <a:lstStyle/>
          <a:p>
            <a:r>
              <a:rPr lang="en-US" dirty="0"/>
              <a:t>Technology has advanced very quickly</a:t>
            </a:r>
          </a:p>
          <a:p>
            <a:r>
              <a:rPr lang="en-US" dirty="0"/>
              <a:t>But the basic ideas have changed very little in half a century.</a:t>
            </a:r>
            <a:br>
              <a:rPr lang="en-US" dirty="0"/>
            </a:br>
            <a:endParaRPr lang="en-US" dirty="0"/>
          </a:p>
          <a:p>
            <a:r>
              <a:rPr lang="en-US" dirty="0"/>
              <a:t>We will learn the basic ideas…</a:t>
            </a:r>
          </a:p>
          <a:p>
            <a:r>
              <a:rPr lang="en-US" dirty="0"/>
              <a:t>Then relate them to current technology.</a:t>
            </a:r>
          </a:p>
        </p:txBody>
      </p:sp>
      <p:sp>
        <p:nvSpPr>
          <p:cNvPr id="4" name="Slide Number Placeholder 3"/>
          <p:cNvSpPr>
            <a:spLocks noGrp="1"/>
          </p:cNvSpPr>
          <p:nvPr>
            <p:ph type="sldNum" sz="quarter" idx="12"/>
          </p:nvPr>
        </p:nvSpPr>
        <p:spPr/>
        <p:txBody>
          <a:bodyPr/>
          <a:lstStyle/>
          <a:p>
            <a:pPr>
              <a:defRPr/>
            </a:pPr>
            <a:fld id="{9F4932D4-9411-4AA1-8B67-8B1990DEEA43}" type="slidenum">
              <a:rPr lang="en-US" smtClean="0"/>
              <a:pPr>
                <a:defRPr/>
              </a:pPr>
              <a:t>32</a:t>
            </a:fld>
            <a:endParaRPr lang="en-US" dirty="0"/>
          </a:p>
        </p:txBody>
      </p:sp>
    </p:spTree>
    <p:custDataLst>
      <p:tags r:id="rId1"/>
    </p:custDataLst>
  </p:cSld>
  <p:clrMapOvr>
    <a:masterClrMapping/>
  </p:clrMapOvr>
  <p:transition advTm="25041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fade">
                                      <p:cBhvr>
                                        <p:cTn id="7" dur="500"/>
                                        <p:tgtEl>
                                          <p:spTgt spid="2765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51">
                                            <p:txEl>
                                              <p:pRg st="2" end="2"/>
                                            </p:txEl>
                                          </p:spTgt>
                                        </p:tgtEl>
                                        <p:attrNameLst>
                                          <p:attrName>style.visibility</p:attrName>
                                        </p:attrNameLst>
                                      </p:cBhvr>
                                      <p:to>
                                        <p:strVal val="visible"/>
                                      </p:to>
                                    </p:set>
                                    <p:animEffect transition="in" filter="fade">
                                      <p:cBhvr>
                                        <p:cTn id="12" dur="500"/>
                                        <p:tgtEl>
                                          <p:spTgt spid="276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651">
                                            <p:txEl>
                                              <p:pRg st="3" end="3"/>
                                            </p:txEl>
                                          </p:spTgt>
                                        </p:tgtEl>
                                        <p:attrNameLst>
                                          <p:attrName>style.visibility</p:attrName>
                                        </p:attrNameLst>
                                      </p:cBhvr>
                                      <p:to>
                                        <p:strVal val="visible"/>
                                      </p:to>
                                    </p:set>
                                    <p:animEffect transition="in" filter="fade">
                                      <p:cBhvr>
                                        <p:cTn id="17" dur="500"/>
                                        <p:tgtEl>
                                          <p:spTgt spid="276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r>
              <a:rPr lang="en-US" dirty="0"/>
              <a:t>Who Can Benefit? </a:t>
            </a:r>
            <a:br>
              <a:rPr lang="en-US" dirty="0"/>
            </a:br>
            <a:r>
              <a:rPr lang="en-US" dirty="0"/>
              <a:t>(Why You Care!)</a:t>
            </a:r>
          </a:p>
        </p:txBody>
      </p:sp>
      <p:sp>
        <p:nvSpPr>
          <p:cNvPr id="28675" name="Rectangle 3"/>
          <p:cNvSpPr>
            <a:spLocks noGrp="1" noChangeArrowheads="1"/>
          </p:cNvSpPr>
          <p:nvPr>
            <p:ph idx="1"/>
          </p:nvPr>
        </p:nvSpPr>
        <p:spPr>
          <a:xfrm>
            <a:off x="424041" y="1732175"/>
            <a:ext cx="8392383" cy="4366720"/>
          </a:xfrm>
        </p:spPr>
        <p:txBody>
          <a:bodyPr>
            <a:normAutofit fontScale="92500" lnSpcReduction="10000"/>
          </a:bodyPr>
          <a:lstStyle/>
          <a:p>
            <a:r>
              <a:rPr lang="en-US" sz="2900" dirty="0"/>
              <a:t>User of a computer system</a:t>
            </a:r>
          </a:p>
          <a:p>
            <a:pPr lvl="1"/>
            <a:r>
              <a:rPr lang="en-US" sz="2900" dirty="0"/>
              <a:t>Understand system capabilities and limitations</a:t>
            </a:r>
          </a:p>
          <a:p>
            <a:pPr lvl="1"/>
            <a:r>
              <a:rPr lang="en-US" sz="2900" dirty="0"/>
              <a:t>Make informed decisions</a:t>
            </a:r>
          </a:p>
          <a:p>
            <a:pPr lvl="1"/>
            <a:r>
              <a:rPr lang="en-US" sz="2900" dirty="0"/>
              <a:t>Improve communications with information technology professionals</a:t>
            </a:r>
          </a:p>
          <a:p>
            <a:r>
              <a:rPr lang="en-US" sz="2900" dirty="0"/>
              <a:t>Systems analyst</a:t>
            </a:r>
          </a:p>
          <a:p>
            <a:pPr lvl="1"/>
            <a:r>
              <a:rPr lang="en-US" sz="2900" dirty="0"/>
              <a:t>Conduct surveys, determine feasibility and define and document user requirements</a:t>
            </a:r>
          </a:p>
          <a:p>
            <a:pPr lvl="1"/>
            <a:r>
              <a:rPr lang="en-US" sz="2900" dirty="0"/>
              <a:t>Specify computer systems to meet application requirements</a:t>
            </a:r>
          </a:p>
        </p:txBody>
      </p:sp>
      <p:sp>
        <p:nvSpPr>
          <p:cNvPr id="4" name="Slide Number Placeholder 3"/>
          <p:cNvSpPr>
            <a:spLocks noGrp="1"/>
          </p:cNvSpPr>
          <p:nvPr>
            <p:ph type="sldNum" sz="quarter" idx="12"/>
          </p:nvPr>
        </p:nvSpPr>
        <p:spPr/>
        <p:txBody>
          <a:bodyPr/>
          <a:lstStyle/>
          <a:p>
            <a:pPr>
              <a:defRPr/>
            </a:pPr>
            <a:fld id="{9F4932D4-9411-4AA1-8B67-8B1990DEEA43}" type="slidenum">
              <a:rPr lang="en-US" smtClean="0"/>
              <a:pPr>
                <a:defRPr/>
              </a:pPr>
              <a:t>33</a:t>
            </a:fld>
            <a:endParaRPr lang="en-US" dirty="0"/>
          </a:p>
        </p:txBody>
      </p:sp>
    </p:spTree>
    <p:custDataLst>
      <p:tags r:id="rId1"/>
    </p:custDataLst>
  </p:cSld>
  <p:clrMapOvr>
    <a:masterClrMapping/>
  </p:clrMapOvr>
  <p:transition advTm="25041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500"/>
                                        <p:tgtEl>
                                          <p:spTgt spid="2867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8675">
                                            <p:txEl>
                                              <p:pRg st="1" end="1"/>
                                            </p:txEl>
                                          </p:spTgt>
                                        </p:tgtEl>
                                        <p:attrNameLst>
                                          <p:attrName>style.visibility</p:attrName>
                                        </p:attrNameLst>
                                      </p:cBhvr>
                                      <p:to>
                                        <p:strVal val="visible"/>
                                      </p:to>
                                    </p:set>
                                    <p:animEffect transition="in" filter="fade">
                                      <p:cBhvr>
                                        <p:cTn id="10" dur="500"/>
                                        <p:tgtEl>
                                          <p:spTgt spid="2867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8675">
                                            <p:txEl>
                                              <p:pRg st="2" end="2"/>
                                            </p:txEl>
                                          </p:spTgt>
                                        </p:tgtEl>
                                        <p:attrNameLst>
                                          <p:attrName>style.visibility</p:attrName>
                                        </p:attrNameLst>
                                      </p:cBhvr>
                                      <p:to>
                                        <p:strVal val="visible"/>
                                      </p:to>
                                    </p:set>
                                    <p:animEffect transition="in" filter="fade">
                                      <p:cBhvr>
                                        <p:cTn id="13" dur="500"/>
                                        <p:tgtEl>
                                          <p:spTgt spid="2867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8675">
                                            <p:txEl>
                                              <p:pRg st="3" end="3"/>
                                            </p:txEl>
                                          </p:spTgt>
                                        </p:tgtEl>
                                        <p:attrNameLst>
                                          <p:attrName>style.visibility</p:attrName>
                                        </p:attrNameLst>
                                      </p:cBhvr>
                                      <p:to>
                                        <p:strVal val="visible"/>
                                      </p:to>
                                    </p:set>
                                    <p:animEffect transition="in" filter="fade">
                                      <p:cBhvr>
                                        <p:cTn id="16" dur="500"/>
                                        <p:tgtEl>
                                          <p:spTgt spid="2867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8675">
                                            <p:txEl>
                                              <p:pRg st="4" end="4"/>
                                            </p:txEl>
                                          </p:spTgt>
                                        </p:tgtEl>
                                        <p:attrNameLst>
                                          <p:attrName>style.visibility</p:attrName>
                                        </p:attrNameLst>
                                      </p:cBhvr>
                                      <p:to>
                                        <p:strVal val="visible"/>
                                      </p:to>
                                    </p:set>
                                    <p:animEffect transition="in" filter="fade">
                                      <p:cBhvr>
                                        <p:cTn id="21" dur="500"/>
                                        <p:tgtEl>
                                          <p:spTgt spid="28675">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8675">
                                            <p:txEl>
                                              <p:pRg st="5" end="5"/>
                                            </p:txEl>
                                          </p:spTgt>
                                        </p:tgtEl>
                                        <p:attrNameLst>
                                          <p:attrName>style.visibility</p:attrName>
                                        </p:attrNameLst>
                                      </p:cBhvr>
                                      <p:to>
                                        <p:strVal val="visible"/>
                                      </p:to>
                                    </p:set>
                                    <p:animEffect transition="in" filter="fade">
                                      <p:cBhvr>
                                        <p:cTn id="24" dur="500"/>
                                        <p:tgtEl>
                                          <p:spTgt spid="28675">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8675">
                                            <p:txEl>
                                              <p:pRg st="6" end="6"/>
                                            </p:txEl>
                                          </p:spTgt>
                                        </p:tgtEl>
                                        <p:attrNameLst>
                                          <p:attrName>style.visibility</p:attrName>
                                        </p:attrNameLst>
                                      </p:cBhvr>
                                      <p:to>
                                        <p:strVal val="visible"/>
                                      </p:to>
                                    </p:set>
                                    <p:animEffect transition="in" filter="fade">
                                      <p:cBhvr>
                                        <p:cTn id="27" dur="500"/>
                                        <p:tgtEl>
                                          <p:spTgt spid="286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Who Can Benefit?</a:t>
            </a:r>
          </a:p>
        </p:txBody>
      </p:sp>
      <p:sp>
        <p:nvSpPr>
          <p:cNvPr id="29699" name="Rectangle 3"/>
          <p:cNvSpPr>
            <a:spLocks noGrp="1" noChangeArrowheads="1"/>
          </p:cNvSpPr>
          <p:nvPr>
            <p:ph idx="1"/>
          </p:nvPr>
        </p:nvSpPr>
        <p:spPr/>
        <p:txBody>
          <a:bodyPr/>
          <a:lstStyle/>
          <a:p>
            <a:r>
              <a:rPr lang="en-US" sz="2900" dirty="0"/>
              <a:t>Programmer</a:t>
            </a:r>
          </a:p>
          <a:p>
            <a:pPr lvl="1"/>
            <a:r>
              <a:rPr lang="en-US" sz="2900" dirty="0"/>
              <a:t>Create efficient application software for specific processing needs</a:t>
            </a:r>
          </a:p>
          <a:p>
            <a:pPr>
              <a:lnSpc>
                <a:spcPct val="90000"/>
              </a:lnSpc>
            </a:pPr>
            <a:r>
              <a:rPr lang="en-US" sz="2900" dirty="0"/>
              <a:t>System administrator / manager</a:t>
            </a:r>
          </a:p>
          <a:p>
            <a:pPr lvl="1">
              <a:lnSpc>
                <a:spcPct val="90000"/>
              </a:lnSpc>
            </a:pPr>
            <a:r>
              <a:rPr lang="en-US" sz="2900" dirty="0"/>
              <a:t>Install, configure, maintain, and upgrade computer systems</a:t>
            </a:r>
          </a:p>
          <a:p>
            <a:pPr lvl="1">
              <a:lnSpc>
                <a:spcPct val="90000"/>
              </a:lnSpc>
            </a:pPr>
            <a:r>
              <a:rPr lang="en-US" sz="2900" dirty="0"/>
              <a:t>Maximize system availability</a:t>
            </a:r>
          </a:p>
          <a:p>
            <a:pPr lvl="1">
              <a:lnSpc>
                <a:spcPct val="90000"/>
              </a:lnSpc>
            </a:pPr>
            <a:r>
              <a:rPr lang="en-US" sz="2900" dirty="0"/>
              <a:t>Optimize system performance</a:t>
            </a:r>
          </a:p>
          <a:p>
            <a:pPr lvl="1">
              <a:lnSpc>
                <a:spcPct val="90000"/>
              </a:lnSpc>
            </a:pPr>
            <a:r>
              <a:rPr lang="en-US" sz="2900" dirty="0"/>
              <a:t>Ensure system security</a:t>
            </a:r>
          </a:p>
        </p:txBody>
      </p:sp>
      <p:sp>
        <p:nvSpPr>
          <p:cNvPr id="4" name="Slide Number Placeholder 3"/>
          <p:cNvSpPr>
            <a:spLocks noGrp="1"/>
          </p:cNvSpPr>
          <p:nvPr>
            <p:ph type="sldNum" sz="quarter" idx="12"/>
          </p:nvPr>
        </p:nvSpPr>
        <p:spPr/>
        <p:txBody>
          <a:bodyPr/>
          <a:lstStyle/>
          <a:p>
            <a:pPr>
              <a:defRPr/>
            </a:pPr>
            <a:fld id="{9F4932D4-9411-4AA1-8B67-8B1990DEEA43}" type="slidenum">
              <a:rPr lang="en-US" smtClean="0"/>
              <a:pPr>
                <a:defRPr/>
              </a:pPr>
              <a:t>34</a:t>
            </a:fld>
            <a:endParaRPr lang="en-US" dirty="0"/>
          </a:p>
        </p:txBody>
      </p:sp>
    </p:spTree>
    <p:custDataLst>
      <p:tags r:id="rId1"/>
    </p:custDataLst>
  </p:cSld>
  <p:clrMapOvr>
    <a:masterClrMapping/>
  </p:clrMapOvr>
  <p:transition advTm="25041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500"/>
                                        <p:tgtEl>
                                          <p:spTgt spid="2969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9699">
                                            <p:txEl>
                                              <p:pRg st="1" end="1"/>
                                            </p:txEl>
                                          </p:spTgt>
                                        </p:tgtEl>
                                        <p:attrNameLst>
                                          <p:attrName>style.visibility</p:attrName>
                                        </p:attrNameLst>
                                      </p:cBhvr>
                                      <p:to>
                                        <p:strVal val="visible"/>
                                      </p:to>
                                    </p:set>
                                    <p:animEffect transition="in" filter="fade">
                                      <p:cBhvr>
                                        <p:cTn id="10" dur="500"/>
                                        <p:tgtEl>
                                          <p:spTgt spid="2969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animEffect transition="in" filter="fade">
                                      <p:cBhvr>
                                        <p:cTn id="15" dur="500"/>
                                        <p:tgtEl>
                                          <p:spTgt spid="29699">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9699">
                                            <p:txEl>
                                              <p:pRg st="3" end="3"/>
                                            </p:txEl>
                                          </p:spTgt>
                                        </p:tgtEl>
                                        <p:attrNameLst>
                                          <p:attrName>style.visibility</p:attrName>
                                        </p:attrNameLst>
                                      </p:cBhvr>
                                      <p:to>
                                        <p:strVal val="visible"/>
                                      </p:to>
                                    </p:set>
                                    <p:animEffect transition="in" filter="fade">
                                      <p:cBhvr>
                                        <p:cTn id="18" dur="500"/>
                                        <p:tgtEl>
                                          <p:spTgt spid="29699">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9699">
                                            <p:txEl>
                                              <p:pRg st="4" end="4"/>
                                            </p:txEl>
                                          </p:spTgt>
                                        </p:tgtEl>
                                        <p:attrNameLst>
                                          <p:attrName>style.visibility</p:attrName>
                                        </p:attrNameLst>
                                      </p:cBhvr>
                                      <p:to>
                                        <p:strVal val="visible"/>
                                      </p:to>
                                    </p:set>
                                    <p:animEffect transition="in" filter="fade">
                                      <p:cBhvr>
                                        <p:cTn id="21" dur="500"/>
                                        <p:tgtEl>
                                          <p:spTgt spid="29699">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9699">
                                            <p:txEl>
                                              <p:pRg st="5" end="5"/>
                                            </p:txEl>
                                          </p:spTgt>
                                        </p:tgtEl>
                                        <p:attrNameLst>
                                          <p:attrName>style.visibility</p:attrName>
                                        </p:attrNameLst>
                                      </p:cBhvr>
                                      <p:to>
                                        <p:strVal val="visible"/>
                                      </p:to>
                                    </p:set>
                                    <p:animEffect transition="in" filter="fade">
                                      <p:cBhvr>
                                        <p:cTn id="24" dur="500"/>
                                        <p:tgtEl>
                                          <p:spTgt spid="29699">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9699">
                                            <p:txEl>
                                              <p:pRg st="6" end="6"/>
                                            </p:txEl>
                                          </p:spTgt>
                                        </p:tgtEl>
                                        <p:attrNameLst>
                                          <p:attrName>style.visibility</p:attrName>
                                        </p:attrNameLst>
                                      </p:cBhvr>
                                      <p:to>
                                        <p:strVal val="visible"/>
                                      </p:to>
                                    </p:set>
                                    <p:animEffect transition="in" filter="fade">
                                      <p:cBhvr>
                                        <p:cTn id="27" dur="500"/>
                                        <p:tgtEl>
                                          <p:spTgt spid="296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a:latin typeface="+mj-lt"/>
                <a:cs typeface="Arial"/>
              </a:rPr>
              <a:t>Who Else Can Benefit?</a:t>
            </a:r>
          </a:p>
        </p:txBody>
      </p:sp>
      <p:sp>
        <p:nvSpPr>
          <p:cNvPr id="30723" name="Rectangle 3"/>
          <p:cNvSpPr>
            <a:spLocks noGrp="1" noChangeArrowheads="1"/>
          </p:cNvSpPr>
          <p:nvPr>
            <p:ph idx="1"/>
          </p:nvPr>
        </p:nvSpPr>
        <p:spPr/>
        <p:txBody>
          <a:bodyPr/>
          <a:lstStyle/>
          <a:p>
            <a:pPr>
              <a:lnSpc>
                <a:spcPct val="90000"/>
              </a:lnSpc>
            </a:pPr>
            <a:r>
              <a:rPr lang="en-US" sz="2900" dirty="0"/>
              <a:t>Web designer</a:t>
            </a:r>
          </a:p>
          <a:p>
            <a:pPr lvl="1">
              <a:lnSpc>
                <a:spcPct val="90000"/>
              </a:lnSpc>
            </a:pPr>
            <a:r>
              <a:rPr lang="en-US" sz="2900" dirty="0"/>
              <a:t>Optimize customer accessibility to Web services</a:t>
            </a:r>
          </a:p>
          <a:p>
            <a:pPr lvl="1">
              <a:lnSpc>
                <a:spcPct val="90000"/>
              </a:lnSpc>
            </a:pPr>
            <a:r>
              <a:rPr lang="en-US" sz="2900" dirty="0"/>
              <a:t>System administration of Web servers</a:t>
            </a:r>
          </a:p>
          <a:p>
            <a:pPr lvl="1">
              <a:lnSpc>
                <a:spcPct val="90000"/>
              </a:lnSpc>
            </a:pPr>
            <a:r>
              <a:rPr lang="en-US" sz="2900" dirty="0"/>
              <a:t>Select appropriate data formats</a:t>
            </a:r>
          </a:p>
          <a:p>
            <a:pPr lvl="1">
              <a:lnSpc>
                <a:spcPct val="90000"/>
              </a:lnSpc>
            </a:pPr>
            <a:r>
              <a:rPr lang="en-US" sz="2900" dirty="0"/>
              <a:t>Design efficient Web pages</a:t>
            </a:r>
          </a:p>
          <a:p>
            <a:r>
              <a:rPr lang="en-US" sz="2900" dirty="0"/>
              <a:t>Almost everyone!</a:t>
            </a:r>
          </a:p>
          <a:p>
            <a:pPr lvl="1"/>
            <a:r>
              <a:rPr lang="en-US" sz="2900" dirty="0"/>
              <a:t>We come into contact with computers everywhere.</a:t>
            </a:r>
          </a:p>
        </p:txBody>
      </p:sp>
      <p:sp>
        <p:nvSpPr>
          <p:cNvPr id="4" name="Slide Number Placeholder 3"/>
          <p:cNvSpPr>
            <a:spLocks noGrp="1"/>
          </p:cNvSpPr>
          <p:nvPr>
            <p:ph type="sldNum" sz="quarter" idx="12"/>
          </p:nvPr>
        </p:nvSpPr>
        <p:spPr/>
        <p:txBody>
          <a:bodyPr/>
          <a:lstStyle/>
          <a:p>
            <a:pPr>
              <a:defRPr/>
            </a:pPr>
            <a:fld id="{9F4932D4-9411-4AA1-8B67-8B1990DEEA43}" type="slidenum">
              <a:rPr lang="en-US" smtClean="0"/>
              <a:pPr>
                <a:defRPr/>
              </a:pPr>
              <a:t>35</a:t>
            </a:fld>
            <a:endParaRPr lang="en-US" dirty="0"/>
          </a:p>
        </p:txBody>
      </p:sp>
    </p:spTree>
    <p:custDataLst>
      <p:tags r:id="rId1"/>
    </p:custDataLst>
  </p:cSld>
  <p:clrMapOvr>
    <a:masterClrMapping/>
  </p:clrMapOvr>
  <p:transition advTm="25041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500"/>
                                        <p:tgtEl>
                                          <p:spTgt spid="3072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23">
                                            <p:txEl>
                                              <p:pRg st="1" end="1"/>
                                            </p:txEl>
                                          </p:spTgt>
                                        </p:tgtEl>
                                        <p:attrNameLst>
                                          <p:attrName>style.visibility</p:attrName>
                                        </p:attrNameLst>
                                      </p:cBhvr>
                                      <p:to>
                                        <p:strVal val="visible"/>
                                      </p:to>
                                    </p:set>
                                    <p:animEffect transition="in" filter="fade">
                                      <p:cBhvr>
                                        <p:cTn id="10" dur="500"/>
                                        <p:tgtEl>
                                          <p:spTgt spid="3072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0723">
                                            <p:txEl>
                                              <p:pRg st="2" end="2"/>
                                            </p:txEl>
                                          </p:spTgt>
                                        </p:tgtEl>
                                        <p:attrNameLst>
                                          <p:attrName>style.visibility</p:attrName>
                                        </p:attrNameLst>
                                      </p:cBhvr>
                                      <p:to>
                                        <p:strVal val="visible"/>
                                      </p:to>
                                    </p:set>
                                    <p:animEffect transition="in" filter="fade">
                                      <p:cBhvr>
                                        <p:cTn id="13" dur="500"/>
                                        <p:tgtEl>
                                          <p:spTgt spid="3072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0723">
                                            <p:txEl>
                                              <p:pRg st="3" end="3"/>
                                            </p:txEl>
                                          </p:spTgt>
                                        </p:tgtEl>
                                        <p:attrNameLst>
                                          <p:attrName>style.visibility</p:attrName>
                                        </p:attrNameLst>
                                      </p:cBhvr>
                                      <p:to>
                                        <p:strVal val="visible"/>
                                      </p:to>
                                    </p:set>
                                    <p:animEffect transition="in" filter="fade">
                                      <p:cBhvr>
                                        <p:cTn id="16" dur="500"/>
                                        <p:tgtEl>
                                          <p:spTgt spid="3072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0723">
                                            <p:txEl>
                                              <p:pRg st="4" end="4"/>
                                            </p:txEl>
                                          </p:spTgt>
                                        </p:tgtEl>
                                        <p:attrNameLst>
                                          <p:attrName>style.visibility</p:attrName>
                                        </p:attrNameLst>
                                      </p:cBhvr>
                                      <p:to>
                                        <p:strVal val="visible"/>
                                      </p:to>
                                    </p:set>
                                    <p:animEffect transition="in" filter="fade">
                                      <p:cBhvr>
                                        <p:cTn id="19" dur="500"/>
                                        <p:tgtEl>
                                          <p:spTgt spid="3072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0723">
                                            <p:txEl>
                                              <p:pRg st="5" end="5"/>
                                            </p:txEl>
                                          </p:spTgt>
                                        </p:tgtEl>
                                        <p:attrNameLst>
                                          <p:attrName>style.visibility</p:attrName>
                                        </p:attrNameLst>
                                      </p:cBhvr>
                                      <p:to>
                                        <p:strVal val="visible"/>
                                      </p:to>
                                    </p:set>
                                    <p:animEffect transition="in" filter="fade">
                                      <p:cBhvr>
                                        <p:cTn id="24" dur="500"/>
                                        <p:tgtEl>
                                          <p:spTgt spid="3072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0723">
                                            <p:txEl>
                                              <p:pRg st="6" end="6"/>
                                            </p:txEl>
                                          </p:spTgt>
                                        </p:tgtEl>
                                        <p:attrNameLst>
                                          <p:attrName>style.visibility</p:attrName>
                                        </p:attrNameLst>
                                      </p:cBhvr>
                                      <p:to>
                                        <p:strVal val="visible"/>
                                      </p:to>
                                    </p:set>
                                    <p:animEffect transition="in" filter="fade">
                                      <p:cBhvr>
                                        <p:cTn id="27" dur="500"/>
                                        <p:tgtEl>
                                          <p:spTgt spid="307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a:t>Abstraction</a:t>
            </a:r>
          </a:p>
        </p:txBody>
      </p:sp>
      <p:sp>
        <p:nvSpPr>
          <p:cNvPr id="31747" name="Rectangle 3"/>
          <p:cNvSpPr>
            <a:spLocks noGrp="1" noChangeArrowheads="1"/>
          </p:cNvSpPr>
          <p:nvPr>
            <p:ph idx="1"/>
          </p:nvPr>
        </p:nvSpPr>
        <p:spPr/>
        <p:txBody>
          <a:bodyPr>
            <a:normAutofit/>
          </a:bodyPr>
          <a:lstStyle/>
          <a:p>
            <a:r>
              <a:rPr lang="en-US" dirty="0">
                <a:solidFill>
                  <a:srgbClr val="000000"/>
                </a:solidFill>
              </a:rPr>
              <a:t>A mental model that removes </a:t>
            </a:r>
            <a:br>
              <a:rPr lang="en-US" dirty="0">
                <a:solidFill>
                  <a:srgbClr val="000000"/>
                </a:solidFill>
              </a:rPr>
            </a:br>
            <a:r>
              <a:rPr lang="en-US" b="1" u="sng" dirty="0">
                <a:solidFill>
                  <a:srgbClr val="000000"/>
                </a:solidFill>
              </a:rPr>
              <a:t>unneeded</a:t>
            </a:r>
            <a:r>
              <a:rPr lang="en-US" b="1" dirty="0">
                <a:solidFill>
                  <a:srgbClr val="000000"/>
                </a:solidFill>
              </a:rPr>
              <a:t> </a:t>
            </a:r>
            <a:r>
              <a:rPr lang="en-US" dirty="0">
                <a:solidFill>
                  <a:srgbClr val="000000"/>
                </a:solidFill>
              </a:rPr>
              <a:t>complexity. </a:t>
            </a:r>
          </a:p>
          <a:p>
            <a:r>
              <a:rPr lang="en-US" dirty="0">
                <a:solidFill>
                  <a:srgbClr val="000000"/>
                </a:solidFill>
              </a:rPr>
              <a:t>Different mental models are at different levels of abstraction.</a:t>
            </a:r>
          </a:p>
          <a:p>
            <a:r>
              <a:rPr lang="en-US" dirty="0">
                <a:solidFill>
                  <a:srgbClr val="000000"/>
                </a:solidFill>
              </a:rPr>
              <a:t>We will select different models (different levels of abstraction) for different purposes.</a:t>
            </a:r>
          </a:p>
          <a:p>
            <a:r>
              <a:rPr lang="en-US" dirty="0">
                <a:solidFill>
                  <a:srgbClr val="000000"/>
                </a:solidFill>
              </a:rPr>
              <a:t>Abstraction and the construction of mental models is a superpower!</a:t>
            </a:r>
            <a:endParaRPr lang="en-US" dirty="0"/>
          </a:p>
        </p:txBody>
      </p:sp>
      <p:sp>
        <p:nvSpPr>
          <p:cNvPr id="4" name="Slide Number Placeholder 3"/>
          <p:cNvSpPr>
            <a:spLocks noGrp="1"/>
          </p:cNvSpPr>
          <p:nvPr>
            <p:ph type="sldNum" sz="quarter" idx="12"/>
          </p:nvPr>
        </p:nvSpPr>
        <p:spPr/>
        <p:txBody>
          <a:bodyPr/>
          <a:lstStyle/>
          <a:p>
            <a:pPr>
              <a:defRPr/>
            </a:pPr>
            <a:fld id="{9F4932D4-9411-4AA1-8B67-8B1990DEEA43}" type="slidenum">
              <a:rPr lang="en-US" smtClean="0"/>
              <a:pPr>
                <a:defRPr/>
              </a:pPr>
              <a:t>36</a:t>
            </a:fld>
            <a:endParaRPr lang="en-US" dirty="0"/>
          </a:p>
        </p:txBody>
      </p:sp>
    </p:spTree>
    <p:custDataLst>
      <p:tags r:id="rId1"/>
    </p:custDataLst>
  </p:cSld>
  <p:clrMapOvr>
    <a:masterClrMapping/>
  </p:clrMapOvr>
  <p:transition advTm="25041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animEffect transition="in" filter="fade">
                                      <p:cBhvr>
                                        <p:cTn id="7" dur="500"/>
                                        <p:tgtEl>
                                          <p:spTgt spid="3174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747">
                                            <p:txEl>
                                              <p:pRg st="2" end="2"/>
                                            </p:txEl>
                                          </p:spTgt>
                                        </p:tgtEl>
                                        <p:attrNameLst>
                                          <p:attrName>style.visibility</p:attrName>
                                        </p:attrNameLst>
                                      </p:cBhvr>
                                      <p:to>
                                        <p:strVal val="visible"/>
                                      </p:to>
                                    </p:set>
                                    <p:animEffect transition="in" filter="fade">
                                      <p:cBhvr>
                                        <p:cTn id="12" dur="500"/>
                                        <p:tgtEl>
                                          <p:spTgt spid="317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747">
                                            <p:txEl>
                                              <p:pRg st="3" end="3"/>
                                            </p:txEl>
                                          </p:spTgt>
                                        </p:tgtEl>
                                        <p:attrNameLst>
                                          <p:attrName>style.visibility</p:attrName>
                                        </p:attrNameLst>
                                      </p:cBhvr>
                                      <p:to>
                                        <p:strVal val="visible"/>
                                      </p:to>
                                    </p:set>
                                    <p:animEffect transition="in" filter="fade">
                                      <p:cBhvr>
                                        <p:cTn id="17" dur="500"/>
                                        <p:tgtEl>
                                          <p:spTgt spid="317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r>
              <a:rPr lang="en-US" dirty="0"/>
              <a:t>One Model of Computing</a:t>
            </a:r>
          </a:p>
        </p:txBody>
      </p:sp>
      <p:sp>
        <p:nvSpPr>
          <p:cNvPr id="6" name="Slide Number Placeholder 5"/>
          <p:cNvSpPr>
            <a:spLocks noGrp="1"/>
          </p:cNvSpPr>
          <p:nvPr>
            <p:ph type="sldNum" sz="quarter" idx="12"/>
          </p:nvPr>
        </p:nvSpPr>
        <p:spPr/>
        <p:txBody>
          <a:bodyPr/>
          <a:lstStyle/>
          <a:p>
            <a:pPr>
              <a:defRPr/>
            </a:pPr>
            <a:fld id="{7C988D9B-42C1-4015-A622-84DCF27F2A47}" type="slidenum">
              <a:rPr lang="en-US" smtClean="0"/>
              <a:pPr>
                <a:defRPr/>
              </a:pPr>
              <a:t>37</a:t>
            </a:fld>
            <a:endParaRPr lang="en-US" dirty="0"/>
          </a:p>
        </p:txBody>
      </p:sp>
      <p:sp>
        <p:nvSpPr>
          <p:cNvPr id="32773" name="Text Box 5"/>
          <p:cNvSpPr txBox="1">
            <a:spLocks noChangeArrowheads="1"/>
          </p:cNvSpPr>
          <p:nvPr/>
        </p:nvSpPr>
        <p:spPr bwMode="auto">
          <a:xfrm>
            <a:off x="616970" y="5215132"/>
            <a:ext cx="7910062" cy="666995"/>
          </a:xfrm>
          <a:prstGeom prst="rect">
            <a:avLst/>
          </a:prstGeom>
          <a:noFill/>
          <a:ln w="9525">
            <a:noFill/>
            <a:miter lim="800000"/>
            <a:headEnd/>
            <a:tailEnd/>
          </a:ln>
        </p:spPr>
        <p:txBody>
          <a:bodyPr lIns="111904" tIns="55952" rIns="111904" bIns="55952">
            <a:spAutoFit/>
          </a:bodyPr>
          <a:lstStyle/>
          <a:p>
            <a:pPr>
              <a:spcBef>
                <a:spcPct val="50000"/>
              </a:spcBef>
            </a:pPr>
            <a:r>
              <a:rPr lang="en-US" dirty="0"/>
              <a:t>This is the Input-Process-Output, or IPO, model; it is an example of abstraction.</a:t>
            </a:r>
          </a:p>
        </p:txBody>
      </p:sp>
      <p:grpSp>
        <p:nvGrpSpPr>
          <p:cNvPr id="7" name="Group 6" descr="On the left a block labeled input.  An arrow points right to a center block labeled process.  Another arrow points right to a block labeled output. A block labeled Storage is above process and connected with a double-headed arrow."/>
          <p:cNvGrpSpPr/>
          <p:nvPr/>
        </p:nvGrpSpPr>
        <p:grpSpPr>
          <a:xfrm>
            <a:off x="977967" y="1990791"/>
            <a:ext cx="7023033" cy="2857810"/>
            <a:chOff x="1715728" y="3276600"/>
            <a:chExt cx="5638800" cy="2438400"/>
          </a:xfrm>
        </p:grpSpPr>
        <p:sp>
          <p:nvSpPr>
            <p:cNvPr id="8" name="Right Arrow 7"/>
            <p:cNvSpPr/>
            <p:nvPr/>
          </p:nvSpPr>
          <p:spPr>
            <a:xfrm>
              <a:off x="3104536" y="5105400"/>
              <a:ext cx="685800" cy="381000"/>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p:nvSpPr>
          <p:spPr>
            <a:xfrm>
              <a:off x="1715728" y="4876800"/>
              <a:ext cx="1524000" cy="838200"/>
            </a:xfrm>
            <a:prstGeom prst="parallelogram">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Input</a:t>
              </a:r>
            </a:p>
          </p:txBody>
        </p:sp>
        <p:sp>
          <p:nvSpPr>
            <p:cNvPr id="10" name="Parallelogram 9"/>
            <p:cNvSpPr/>
            <p:nvPr/>
          </p:nvSpPr>
          <p:spPr>
            <a:xfrm>
              <a:off x="5715000" y="4876800"/>
              <a:ext cx="1639528" cy="838200"/>
            </a:xfrm>
            <a:prstGeom prst="parallelogram">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Output</a:t>
              </a:r>
            </a:p>
          </p:txBody>
        </p:sp>
        <p:sp>
          <p:nvSpPr>
            <p:cNvPr id="11" name="Rectangle 10"/>
            <p:cNvSpPr/>
            <p:nvPr/>
          </p:nvSpPr>
          <p:spPr>
            <a:xfrm>
              <a:off x="3810000" y="4876800"/>
              <a:ext cx="12954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Process</a:t>
              </a:r>
            </a:p>
          </p:txBody>
        </p:sp>
        <p:sp>
          <p:nvSpPr>
            <p:cNvPr id="12" name="Can 11"/>
            <p:cNvSpPr/>
            <p:nvPr/>
          </p:nvSpPr>
          <p:spPr>
            <a:xfrm>
              <a:off x="3925528" y="3276600"/>
              <a:ext cx="1143000" cy="990600"/>
            </a:xfrm>
            <a:prstGeom prst="ca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mj-lt"/>
                </a:rPr>
                <a:t>Storage</a:t>
              </a:r>
            </a:p>
          </p:txBody>
        </p:sp>
        <p:sp>
          <p:nvSpPr>
            <p:cNvPr id="13" name="Right Arrow 12"/>
            <p:cNvSpPr/>
            <p:nvPr/>
          </p:nvSpPr>
          <p:spPr>
            <a:xfrm>
              <a:off x="5105400" y="5105400"/>
              <a:ext cx="685800" cy="381000"/>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 Arrow 13"/>
            <p:cNvSpPr/>
            <p:nvPr/>
          </p:nvSpPr>
          <p:spPr>
            <a:xfrm rot="5400000">
              <a:off x="4152900" y="4381500"/>
              <a:ext cx="609600" cy="381000"/>
            </a:xfrm>
            <a:prstGeom prst="lef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advTm="250412">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Another Model</a:t>
            </a:r>
          </a:p>
        </p:txBody>
      </p:sp>
      <p:sp>
        <p:nvSpPr>
          <p:cNvPr id="5" name="Slide Number Placeholder 4"/>
          <p:cNvSpPr>
            <a:spLocks noGrp="1"/>
          </p:cNvSpPr>
          <p:nvPr>
            <p:ph type="sldNum" sz="quarter" idx="12"/>
          </p:nvPr>
        </p:nvSpPr>
        <p:spPr/>
        <p:txBody>
          <a:bodyPr/>
          <a:lstStyle/>
          <a:p>
            <a:pPr>
              <a:defRPr/>
            </a:pPr>
            <a:fld id="{7C988D9B-42C1-4015-A622-84DCF27F2A47}" type="slidenum">
              <a:rPr lang="en-US" smtClean="0"/>
              <a:pPr>
                <a:defRPr/>
              </a:pPr>
              <a:t>38</a:t>
            </a:fld>
            <a:endParaRPr lang="en-US" dirty="0"/>
          </a:p>
        </p:txBody>
      </p:sp>
      <p:pic>
        <p:nvPicPr>
          <p:cNvPr id="3" name="Picture 2" descr="A line drawing of a computer system unit. Around the system unit in a star arrangement are a keyboard, hard disk, speaker, monitor, and mouse. Each is connected to the system unit by a line.">
            <a:extLst>
              <a:ext uri="{FF2B5EF4-FFF2-40B4-BE49-F238E27FC236}">
                <a16:creationId xmlns:a16="http://schemas.microsoft.com/office/drawing/2014/main" id="{AAB61E5D-CA75-90FA-524B-59A8824A4F44}"/>
              </a:ext>
            </a:extLst>
          </p:cNvPr>
          <p:cNvPicPr>
            <a:picLocks noChangeAspect="1"/>
          </p:cNvPicPr>
          <p:nvPr/>
        </p:nvPicPr>
        <p:blipFill>
          <a:blip r:embed="rId3"/>
          <a:stretch>
            <a:fillRect/>
          </a:stretch>
        </p:blipFill>
        <p:spPr>
          <a:xfrm>
            <a:off x="2043287" y="1978658"/>
            <a:ext cx="5057426" cy="3816671"/>
          </a:xfrm>
          <a:prstGeom prst="rect">
            <a:avLst/>
          </a:prstGeom>
        </p:spPr>
      </p:pic>
    </p:spTree>
  </p:cSld>
  <p:clrMapOvr>
    <a:masterClrMapping/>
  </p:clrMapOvr>
  <p:transition advTm="250412">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p:txBody>
          <a:bodyPr>
            <a:normAutofit fontScale="90000"/>
          </a:bodyPr>
          <a:lstStyle/>
          <a:p>
            <a:r>
              <a:rPr lang="en-US" dirty="0"/>
              <a:t>How are these alike?  Different?</a:t>
            </a:r>
          </a:p>
        </p:txBody>
      </p:sp>
      <p:sp>
        <p:nvSpPr>
          <p:cNvPr id="11" name="Slide Number Placeholder 10"/>
          <p:cNvSpPr>
            <a:spLocks noGrp="1"/>
          </p:cNvSpPr>
          <p:nvPr>
            <p:ph type="sldNum" sz="quarter" idx="12"/>
          </p:nvPr>
        </p:nvSpPr>
        <p:spPr/>
        <p:txBody>
          <a:bodyPr/>
          <a:lstStyle/>
          <a:p>
            <a:pPr>
              <a:defRPr/>
            </a:pPr>
            <a:fld id="{7C988D9B-42C1-4015-A622-84DCF27F2A47}" type="slidenum">
              <a:rPr lang="en-US" smtClean="0"/>
              <a:pPr>
                <a:defRPr/>
              </a:pPr>
              <a:t>39</a:t>
            </a:fld>
            <a:endParaRPr lang="en-US" dirty="0"/>
          </a:p>
        </p:txBody>
      </p:sp>
      <p:pic>
        <p:nvPicPr>
          <p:cNvPr id="34819" name="Picture 5" descr="The Input Process Output diagram from two slides ago."/>
          <p:cNvPicPr>
            <a:picLocks noChangeAspect="1" noChangeArrowheads="1"/>
          </p:cNvPicPr>
          <p:nvPr/>
        </p:nvPicPr>
        <p:blipFill>
          <a:blip r:embed="rId3" cstate="print"/>
          <a:srcRect/>
          <a:stretch>
            <a:fillRect/>
          </a:stretch>
        </p:blipFill>
        <p:spPr bwMode="auto">
          <a:xfrm>
            <a:off x="493375" y="1821481"/>
            <a:ext cx="3627454" cy="1843808"/>
          </a:xfrm>
          <a:prstGeom prst="rect">
            <a:avLst/>
          </a:prstGeom>
          <a:noFill/>
          <a:ln w="9525">
            <a:noFill/>
            <a:miter lim="800000"/>
            <a:headEnd/>
            <a:tailEnd/>
          </a:ln>
        </p:spPr>
      </p:pic>
      <p:pic>
        <p:nvPicPr>
          <p:cNvPr id="3" name="Picture 2" descr="The computer system diagram from the previous slide.">
            <a:extLst>
              <a:ext uri="{FF2B5EF4-FFF2-40B4-BE49-F238E27FC236}">
                <a16:creationId xmlns:a16="http://schemas.microsoft.com/office/drawing/2014/main" id="{C30D0A1F-1556-2BB6-6259-5230EC4274BD}"/>
              </a:ext>
            </a:extLst>
          </p:cNvPr>
          <p:cNvPicPr>
            <a:picLocks noChangeAspect="1"/>
          </p:cNvPicPr>
          <p:nvPr/>
        </p:nvPicPr>
        <p:blipFill>
          <a:blip r:embed="rId4"/>
          <a:stretch>
            <a:fillRect/>
          </a:stretch>
        </p:blipFill>
        <p:spPr>
          <a:xfrm>
            <a:off x="5023173" y="3468742"/>
            <a:ext cx="3381025" cy="2551547"/>
          </a:xfrm>
          <a:prstGeom prst="rect">
            <a:avLst/>
          </a:prstGeom>
        </p:spPr>
      </p:pic>
    </p:spTree>
  </p:cSld>
  <p:clrMapOvr>
    <a:masterClrMapping/>
  </p:clrMapOvr>
  <p:transition advTm="250412">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F1BB5-E523-1D44-F0A0-5F63EC59604F}"/>
              </a:ext>
            </a:extLst>
          </p:cNvPr>
          <p:cNvSpPr>
            <a:spLocks noGrp="1"/>
          </p:cNvSpPr>
          <p:nvPr>
            <p:ph type="title"/>
          </p:nvPr>
        </p:nvSpPr>
        <p:spPr/>
        <p:txBody>
          <a:bodyPr/>
          <a:lstStyle/>
          <a:p>
            <a:r>
              <a:rPr lang="en-US" dirty="0"/>
              <a:t>Textbook</a:t>
            </a:r>
          </a:p>
        </p:txBody>
      </p:sp>
      <p:sp>
        <p:nvSpPr>
          <p:cNvPr id="3" name="Content Placeholder 2">
            <a:extLst>
              <a:ext uri="{FF2B5EF4-FFF2-40B4-BE49-F238E27FC236}">
                <a16:creationId xmlns:a16="http://schemas.microsoft.com/office/drawing/2014/main" id="{E4B8F168-EAB2-877A-9B9B-EE7CAE6F1C7F}"/>
              </a:ext>
            </a:extLst>
          </p:cNvPr>
          <p:cNvSpPr>
            <a:spLocks noGrp="1"/>
          </p:cNvSpPr>
          <p:nvPr>
            <p:ph idx="1"/>
          </p:nvPr>
        </p:nvSpPr>
        <p:spPr/>
        <p:txBody>
          <a:bodyPr/>
          <a:lstStyle/>
          <a:p>
            <a:r>
              <a:rPr lang="en-US" sz="2800" i="1" dirty="0"/>
              <a:t>Computing Concepts for Information Technology</a:t>
            </a:r>
          </a:p>
          <a:p>
            <a:r>
              <a:rPr lang="en-US" sz="2800" dirty="0"/>
              <a:t>The book is in nearly-final draft </a:t>
            </a:r>
            <a:br>
              <a:rPr lang="en-US" sz="2800" dirty="0"/>
            </a:br>
            <a:r>
              <a:rPr lang="en-US" sz="2800" dirty="0"/>
              <a:t>form.  You </a:t>
            </a:r>
            <a:r>
              <a:rPr lang="en-US" sz="2800" i="1" dirty="0"/>
              <a:t>will</a:t>
            </a:r>
            <a:r>
              <a:rPr lang="en-US" sz="2800" dirty="0"/>
              <a:t> find errors.</a:t>
            </a:r>
          </a:p>
          <a:p>
            <a:r>
              <a:rPr lang="en-US" sz="2800" i="1" dirty="0"/>
              <a:t>Please tell the author about them.</a:t>
            </a:r>
          </a:p>
          <a:p>
            <a:r>
              <a:rPr lang="en-US" sz="2800" dirty="0"/>
              <a:t>There is no extra credit for </a:t>
            </a:r>
            <a:br>
              <a:rPr lang="en-US" sz="2800" dirty="0"/>
            </a:br>
            <a:r>
              <a:rPr lang="en-US" sz="2800" dirty="0"/>
              <a:t>reporting errors, but you will </a:t>
            </a:r>
            <a:br>
              <a:rPr lang="en-US" sz="2800" dirty="0"/>
            </a:br>
            <a:r>
              <a:rPr lang="en-US" sz="2800" dirty="0"/>
              <a:t>convince me that you’ve done the reading.</a:t>
            </a:r>
          </a:p>
          <a:p>
            <a:r>
              <a:rPr lang="en-US" sz="2800" dirty="0"/>
              <a:t>Please read the </a:t>
            </a:r>
            <a:r>
              <a:rPr lang="en-US" sz="2800" i="1" dirty="0"/>
              <a:t>Foreword</a:t>
            </a:r>
            <a:r>
              <a:rPr lang="en-US" sz="2800" dirty="0"/>
              <a:t> and </a:t>
            </a:r>
            <a:r>
              <a:rPr lang="en-US" sz="2800" i="1" dirty="0"/>
              <a:t>Preface</a:t>
            </a:r>
            <a:r>
              <a:rPr lang="en-US" sz="2800" dirty="0"/>
              <a:t>, too.</a:t>
            </a:r>
          </a:p>
          <a:p>
            <a:endParaRPr lang="en-US" dirty="0"/>
          </a:p>
        </p:txBody>
      </p:sp>
      <p:sp>
        <p:nvSpPr>
          <p:cNvPr id="4" name="Slide Number Placeholder 3">
            <a:extLst>
              <a:ext uri="{FF2B5EF4-FFF2-40B4-BE49-F238E27FC236}">
                <a16:creationId xmlns:a16="http://schemas.microsoft.com/office/drawing/2014/main" id="{5C715311-68AD-E829-3637-BB3756186E79}"/>
              </a:ext>
            </a:extLst>
          </p:cNvPr>
          <p:cNvSpPr>
            <a:spLocks noGrp="1"/>
          </p:cNvSpPr>
          <p:nvPr>
            <p:ph type="sldNum" sz="quarter" idx="12"/>
          </p:nvPr>
        </p:nvSpPr>
        <p:spPr/>
        <p:txBody>
          <a:bodyPr/>
          <a:lstStyle/>
          <a:p>
            <a:pPr>
              <a:defRPr/>
            </a:pPr>
            <a:fld id="{9F4932D4-9411-4AA1-8B67-8B1990DEEA43}" type="slidenum">
              <a:rPr lang="en-US" smtClean="0"/>
              <a:pPr>
                <a:defRPr/>
              </a:pPr>
              <a:t>4</a:t>
            </a:fld>
            <a:endParaRPr lang="en-US" dirty="0"/>
          </a:p>
        </p:txBody>
      </p:sp>
      <p:pic>
        <p:nvPicPr>
          <p:cNvPr id="6" name="Picture 5" descr="A photo of the textbook in hardback, propped against a wood shelf. ">
            <a:extLst>
              <a:ext uri="{FF2B5EF4-FFF2-40B4-BE49-F238E27FC236}">
                <a16:creationId xmlns:a16="http://schemas.microsoft.com/office/drawing/2014/main" id="{BEBEFAAF-B87B-99C4-49FB-FCFB4E92B8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0" y="2209800"/>
            <a:ext cx="1668235" cy="2123209"/>
          </a:xfrm>
          <a:prstGeom prst="rect">
            <a:avLst/>
          </a:prstGeom>
        </p:spPr>
      </p:pic>
    </p:spTree>
    <p:custDataLst>
      <p:tags r:id="rId1"/>
    </p:custDataLst>
    <p:extLst>
      <p:ext uri="{BB962C8B-B14F-4D97-AF65-F5344CB8AC3E}">
        <p14:creationId xmlns:p14="http://schemas.microsoft.com/office/powerpoint/2010/main" val="2994318826"/>
      </p:ext>
    </p:extLst>
  </p:cSld>
  <p:clrMapOvr>
    <a:masterClrMapping/>
  </p:clrMapOvr>
  <p:transition advTm="25041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F889B-D1E4-5A81-FF63-099E9D9667B8}"/>
              </a:ext>
            </a:extLst>
          </p:cNvPr>
          <p:cNvSpPr>
            <a:spLocks noGrp="1"/>
          </p:cNvSpPr>
          <p:nvPr>
            <p:ph type="title"/>
          </p:nvPr>
        </p:nvSpPr>
        <p:spPr/>
        <p:txBody>
          <a:bodyPr/>
          <a:lstStyle/>
          <a:p>
            <a:r>
              <a:rPr lang="en-US" dirty="0"/>
              <a:t>Abstraction Mechanisms</a:t>
            </a:r>
          </a:p>
        </p:txBody>
      </p:sp>
      <p:sp>
        <p:nvSpPr>
          <p:cNvPr id="4" name="Content Placeholder 3">
            <a:extLst>
              <a:ext uri="{FF2B5EF4-FFF2-40B4-BE49-F238E27FC236}">
                <a16:creationId xmlns:a16="http://schemas.microsoft.com/office/drawing/2014/main" id="{D258A524-5CAE-EDD8-BFB0-9AD3258947FD}"/>
              </a:ext>
            </a:extLst>
          </p:cNvPr>
          <p:cNvSpPr>
            <a:spLocks noGrp="1"/>
          </p:cNvSpPr>
          <p:nvPr>
            <p:ph idx="1"/>
          </p:nvPr>
        </p:nvSpPr>
        <p:spPr/>
        <p:txBody>
          <a:bodyPr/>
          <a:lstStyle/>
          <a:p>
            <a:r>
              <a:rPr lang="en-US" dirty="0"/>
              <a:t>Pattern recognition to enable…</a:t>
            </a:r>
          </a:p>
          <a:p>
            <a:pPr lvl="1"/>
            <a:r>
              <a:rPr lang="en-US" dirty="0"/>
              <a:t>Classification</a:t>
            </a:r>
          </a:p>
          <a:p>
            <a:pPr lvl="1"/>
            <a:r>
              <a:rPr lang="en-US" dirty="0"/>
              <a:t>Generalization</a:t>
            </a:r>
          </a:p>
          <a:p>
            <a:r>
              <a:rPr lang="en-US" dirty="0"/>
              <a:t>System components may be</a:t>
            </a:r>
          </a:p>
          <a:p>
            <a:pPr lvl="1"/>
            <a:r>
              <a:rPr lang="en-US" dirty="0"/>
              <a:t>Irreducible: A bolt can’t be further reduced</a:t>
            </a:r>
          </a:p>
          <a:p>
            <a:pPr lvl="1"/>
            <a:r>
              <a:rPr lang="en-US" dirty="0"/>
              <a:t>Subsystems that may be decomposed.</a:t>
            </a:r>
          </a:p>
          <a:p>
            <a:endParaRPr lang="en-US" dirty="0"/>
          </a:p>
        </p:txBody>
      </p:sp>
      <p:sp>
        <p:nvSpPr>
          <p:cNvPr id="3" name="Slide Number Placeholder 2">
            <a:extLst>
              <a:ext uri="{FF2B5EF4-FFF2-40B4-BE49-F238E27FC236}">
                <a16:creationId xmlns:a16="http://schemas.microsoft.com/office/drawing/2014/main" id="{8FBBC243-B3D9-F2FD-C098-0E8B73AC3193}"/>
              </a:ext>
            </a:extLst>
          </p:cNvPr>
          <p:cNvSpPr>
            <a:spLocks noGrp="1"/>
          </p:cNvSpPr>
          <p:nvPr>
            <p:ph type="sldNum" sz="quarter" idx="12"/>
          </p:nvPr>
        </p:nvSpPr>
        <p:spPr/>
        <p:txBody>
          <a:bodyPr/>
          <a:lstStyle/>
          <a:p>
            <a:pPr>
              <a:defRPr/>
            </a:pPr>
            <a:fld id="{7C988D9B-42C1-4015-A622-84DCF27F2A47}" type="slidenum">
              <a:rPr lang="en-US" smtClean="0"/>
              <a:pPr>
                <a:defRPr/>
              </a:pPr>
              <a:t>40</a:t>
            </a:fld>
            <a:endParaRPr lang="en-US" dirty="0"/>
          </a:p>
        </p:txBody>
      </p:sp>
    </p:spTree>
    <p:extLst>
      <p:ext uri="{BB962C8B-B14F-4D97-AF65-F5344CB8AC3E}">
        <p14:creationId xmlns:p14="http://schemas.microsoft.com/office/powerpoint/2010/main" val="624967706"/>
      </p:ext>
    </p:extLst>
  </p:cSld>
  <p:clrMapOvr>
    <a:masterClrMapping/>
  </p:clrMapOvr>
  <p:transition advTm="250412">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t>Decomposition</a:t>
            </a:r>
            <a:endParaRPr lang="en-US" dirty="0"/>
          </a:p>
        </p:txBody>
      </p:sp>
      <p:sp>
        <p:nvSpPr>
          <p:cNvPr id="14339" name="Content Placeholder 2"/>
          <p:cNvSpPr>
            <a:spLocks noGrp="1"/>
          </p:cNvSpPr>
          <p:nvPr>
            <p:ph idx="1"/>
          </p:nvPr>
        </p:nvSpPr>
        <p:spPr/>
        <p:txBody>
          <a:bodyPr/>
          <a:lstStyle/>
          <a:p>
            <a:pPr>
              <a:buFont typeface="Arial" pitchFamily="34" charset="0"/>
              <a:buChar char="•"/>
            </a:pPr>
            <a:r>
              <a:rPr lang="en-US" dirty="0"/>
              <a:t>Decomposition</a:t>
            </a:r>
          </a:p>
          <a:p>
            <a:pPr lvl="1">
              <a:buFont typeface="Arial" pitchFamily="34" charset="0"/>
              <a:buChar char="•"/>
            </a:pPr>
            <a:r>
              <a:rPr lang="en-US" dirty="0"/>
              <a:t>The division of a system into its components and linkages</a:t>
            </a:r>
          </a:p>
          <a:p>
            <a:pPr lvl="1">
              <a:buFont typeface="Arial" pitchFamily="34" charset="0"/>
              <a:buChar char="•"/>
            </a:pPr>
            <a:r>
              <a:rPr lang="en-US" dirty="0"/>
              <a:t>Functional: decompose by function</a:t>
            </a:r>
          </a:p>
          <a:p>
            <a:pPr lvl="1">
              <a:buFont typeface="Arial" pitchFamily="34" charset="0"/>
              <a:buChar char="•"/>
            </a:pPr>
            <a:r>
              <a:rPr lang="en-US" dirty="0"/>
              <a:t>Hierarchical; decompose until all components are irreducible.</a:t>
            </a:r>
          </a:p>
          <a:p>
            <a:pPr lvl="1"/>
            <a:endParaRPr lang="en-US" dirty="0"/>
          </a:p>
        </p:txBody>
      </p:sp>
      <p:sp>
        <p:nvSpPr>
          <p:cNvPr id="14341" name="Slide Number Placeholder 4"/>
          <p:cNvSpPr>
            <a:spLocks noGrp="1"/>
          </p:cNvSpPr>
          <p:nvPr>
            <p:ph type="sldNum" sz="quarter" idx="12"/>
          </p:nvPr>
        </p:nvSpPr>
        <p:spPr>
          <a:noFill/>
        </p:spPr>
        <p:txBody>
          <a:bodyPr/>
          <a:lstStyle/>
          <a:p>
            <a:fld id="{EC552990-DD1B-415E-A814-9541213CD0E5}" type="slidenum">
              <a:rPr lang="en-US" smtClean="0"/>
              <a:pPr/>
              <a:t>41</a:t>
            </a:fld>
            <a:endParaRPr lang="en-US" dirty="0"/>
          </a:p>
        </p:txBody>
      </p:sp>
    </p:spTree>
    <p:extLst>
      <p:ext uri="{BB962C8B-B14F-4D97-AF65-F5344CB8AC3E}">
        <p14:creationId xmlns:p14="http://schemas.microsoft.com/office/powerpoint/2010/main" val="24491889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Interesting Book</a:t>
            </a:r>
          </a:p>
        </p:txBody>
      </p:sp>
      <p:sp>
        <p:nvSpPr>
          <p:cNvPr id="3" name="Content Placeholder 2"/>
          <p:cNvSpPr>
            <a:spLocks noGrp="1"/>
          </p:cNvSpPr>
          <p:nvPr>
            <p:ph idx="1"/>
          </p:nvPr>
        </p:nvSpPr>
        <p:spPr>
          <a:xfrm>
            <a:off x="457200" y="1623218"/>
            <a:ext cx="8534400" cy="4572000"/>
          </a:xfrm>
        </p:spPr>
        <p:txBody>
          <a:bodyPr/>
          <a:lstStyle/>
          <a:p>
            <a:pPr marL="0" indent="0">
              <a:buNone/>
            </a:pPr>
            <a:r>
              <a:rPr lang="en-US" sz="2500" i="1" dirty="0"/>
              <a:t>9 Algorithms That Changed the Future  </a:t>
            </a:r>
            <a:r>
              <a:rPr lang="en-US" sz="2000" i="1" dirty="0"/>
              <a:t>–John </a:t>
            </a:r>
            <a:r>
              <a:rPr lang="en-US" sz="2000" i="1" dirty="0" err="1"/>
              <a:t>MacCormick</a:t>
            </a:r>
            <a:endParaRPr lang="en-US" i="1" dirty="0"/>
          </a:p>
          <a:p>
            <a:pPr>
              <a:spcBef>
                <a:spcPts val="0"/>
              </a:spcBef>
            </a:pPr>
            <a:r>
              <a:rPr lang="en-US" sz="2800" dirty="0"/>
              <a:t>Search engine indexing</a:t>
            </a:r>
          </a:p>
          <a:p>
            <a:pPr>
              <a:spcBef>
                <a:spcPts val="0"/>
              </a:spcBef>
            </a:pPr>
            <a:r>
              <a:rPr lang="en-US" sz="2800" dirty="0"/>
              <a:t>PageRank</a:t>
            </a:r>
          </a:p>
          <a:p>
            <a:pPr>
              <a:spcBef>
                <a:spcPts val="0"/>
              </a:spcBef>
            </a:pPr>
            <a:r>
              <a:rPr lang="en-US" sz="2800" dirty="0"/>
              <a:t>Public-key cryptography</a:t>
            </a:r>
          </a:p>
          <a:p>
            <a:pPr>
              <a:spcBef>
                <a:spcPts val="0"/>
              </a:spcBef>
            </a:pPr>
            <a:r>
              <a:rPr lang="en-US" sz="2800" dirty="0"/>
              <a:t>Forward error correction</a:t>
            </a:r>
          </a:p>
          <a:p>
            <a:pPr>
              <a:spcBef>
                <a:spcPts val="0"/>
              </a:spcBef>
            </a:pPr>
            <a:r>
              <a:rPr lang="en-US" sz="2800" dirty="0"/>
              <a:t>Pattern recognition</a:t>
            </a:r>
          </a:p>
          <a:p>
            <a:pPr>
              <a:spcBef>
                <a:spcPts val="0"/>
              </a:spcBef>
            </a:pPr>
            <a:r>
              <a:rPr lang="en-US" sz="2800" dirty="0"/>
              <a:t>Data compression</a:t>
            </a:r>
          </a:p>
          <a:p>
            <a:pPr>
              <a:spcBef>
                <a:spcPts val="0"/>
              </a:spcBef>
            </a:pPr>
            <a:r>
              <a:rPr lang="en-US" sz="2800" dirty="0"/>
              <a:t>Database</a:t>
            </a:r>
          </a:p>
          <a:p>
            <a:pPr>
              <a:spcBef>
                <a:spcPts val="0"/>
              </a:spcBef>
            </a:pPr>
            <a:r>
              <a:rPr lang="en-US" sz="2800" dirty="0"/>
              <a:t>Digital signature</a:t>
            </a:r>
          </a:p>
          <a:p>
            <a:pPr marL="0" indent="0">
              <a:spcBef>
                <a:spcPts val="300"/>
              </a:spcBef>
              <a:buNone/>
            </a:pPr>
            <a:br>
              <a:rPr lang="en-US" sz="1100" dirty="0">
                <a:hlinkClick r:id="rId3"/>
              </a:rPr>
            </a:br>
            <a:r>
              <a:rPr lang="en-US" sz="1100" dirty="0">
                <a:hlinkClick r:id="rId3"/>
              </a:rPr>
              <a:t>https://galileo-kennesaw.primo.exlibrisgroup.com/discovery/search?vid=01GALI_KENNESAW:KSU_V1&amp;tab=LibraryCatalog</a:t>
            </a:r>
            <a:br>
              <a:rPr lang="en-US" sz="1100" i="1" dirty="0"/>
            </a:br>
            <a:endParaRPr lang="en-US" sz="1100" dirty="0"/>
          </a:p>
        </p:txBody>
      </p:sp>
      <p:sp>
        <p:nvSpPr>
          <p:cNvPr id="4" name="Slide Number Placeholder 3"/>
          <p:cNvSpPr>
            <a:spLocks noGrp="1"/>
          </p:cNvSpPr>
          <p:nvPr>
            <p:ph type="sldNum" sz="quarter" idx="12"/>
          </p:nvPr>
        </p:nvSpPr>
        <p:spPr>
          <a:xfrm>
            <a:off x="6553200" y="6400799"/>
            <a:ext cx="2133600" cy="365125"/>
          </a:xfrm>
        </p:spPr>
        <p:txBody>
          <a:bodyPr/>
          <a:lstStyle/>
          <a:p>
            <a:pPr>
              <a:defRPr/>
            </a:pPr>
            <a:fld id="{9F4932D4-9411-4AA1-8B67-8B1990DEEA43}" type="slidenum">
              <a:rPr lang="en-US" smtClean="0"/>
              <a:pPr>
                <a:defRPr/>
              </a:pPr>
              <a:t>42</a:t>
            </a:fld>
            <a:endParaRPr lang="en-US" dirty="0"/>
          </a:p>
        </p:txBody>
      </p:sp>
    </p:spTree>
    <p:extLst>
      <p:ext uri="{BB962C8B-B14F-4D97-AF65-F5344CB8AC3E}">
        <p14:creationId xmlns:p14="http://schemas.microsoft.com/office/powerpoint/2010/main" val="2752383583"/>
      </p:ext>
    </p:extLst>
  </p:cSld>
  <p:clrMapOvr>
    <a:masterClrMapping/>
  </p:clrMapOvr>
  <p:transition advTm="250412">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Questions</a:t>
            </a:r>
          </a:p>
        </p:txBody>
      </p:sp>
      <p:sp>
        <p:nvSpPr>
          <p:cNvPr id="4" name="Slide Number Placeholder 3"/>
          <p:cNvSpPr>
            <a:spLocks noGrp="1"/>
          </p:cNvSpPr>
          <p:nvPr>
            <p:ph type="sldNum" sz="quarter" idx="12"/>
          </p:nvPr>
        </p:nvSpPr>
        <p:spPr/>
        <p:txBody>
          <a:bodyPr/>
          <a:lstStyle/>
          <a:p>
            <a:pPr>
              <a:defRPr/>
            </a:pPr>
            <a:fld id="{7C988D9B-42C1-4015-A622-84DCF27F2A47}" type="slidenum">
              <a:rPr lang="en-US" smtClean="0"/>
              <a:pPr>
                <a:defRPr/>
              </a:pPr>
              <a:t>43</a:t>
            </a:fld>
            <a:endParaRPr lang="en-US" dirty="0"/>
          </a:p>
        </p:txBody>
      </p:sp>
      <p:pic>
        <p:nvPicPr>
          <p:cNvPr id="60419" name="Picture 3" descr="MCj00787110000[1]"/>
          <p:cNvPicPr>
            <a:picLocks noChangeAspect="1" noChangeArrowheads="1"/>
          </p:cNvPicPr>
          <p:nvPr/>
        </p:nvPicPr>
        <p:blipFill>
          <a:blip r:embed="rId3" cstate="print"/>
          <a:srcRect/>
          <a:stretch>
            <a:fillRect/>
          </a:stretch>
        </p:blipFill>
        <p:spPr bwMode="auto">
          <a:xfrm>
            <a:off x="3657600" y="1676360"/>
            <a:ext cx="1621805" cy="3933210"/>
          </a:xfrm>
          <a:prstGeom prst="rect">
            <a:avLst/>
          </a:prstGeom>
          <a:noFill/>
          <a:ln w="9525">
            <a:noFill/>
            <a:miter lim="800000"/>
            <a:headEnd/>
            <a:tailEnd/>
          </a:ln>
        </p:spPr>
      </p:pic>
    </p:spTree>
  </p:cSld>
  <p:clrMapOvr>
    <a:masterClrMapping/>
  </p:clrMapOvr>
  <p:transition advTm="250412">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578785" y="1676400"/>
            <a:ext cx="7773405" cy="4599288"/>
          </a:xfrm>
          <a:prstGeom prst="rect">
            <a:avLst/>
          </a:prstGeom>
          <a:noFill/>
          <a:ln w="9525">
            <a:noFill/>
            <a:miter lim="800000"/>
            <a:headEnd/>
            <a:tailEnd/>
          </a:ln>
        </p:spPr>
        <p:txBody>
          <a:bodyPr lIns="89523" tIns="44762" rIns="89523" bIns="44762"/>
          <a:lstStyle/>
          <a:p>
            <a:pPr marL="336102" indent="-336102" defTabSz="895623">
              <a:spcBef>
                <a:spcPct val="20000"/>
              </a:spcBef>
              <a:buFontTx/>
              <a:buChar char="•"/>
            </a:pPr>
            <a:r>
              <a:rPr lang="en-US" sz="3000" b="1" dirty="0"/>
              <a:t>Critical thinking:</a:t>
            </a:r>
            <a:r>
              <a:rPr lang="en-US" sz="3000" dirty="0"/>
              <a:t>  The ability to analyze a situation, impose order on it, and extract facts and probabilities.</a:t>
            </a:r>
          </a:p>
          <a:p>
            <a:pPr marL="336102" indent="-336102" defTabSz="895623">
              <a:spcBef>
                <a:spcPct val="20000"/>
              </a:spcBef>
              <a:buFontTx/>
              <a:buChar char="•"/>
            </a:pPr>
            <a:r>
              <a:rPr lang="en-US" sz="3000" b="1" dirty="0"/>
              <a:t>Writing:</a:t>
            </a:r>
            <a:r>
              <a:rPr lang="en-US" sz="3000" dirty="0"/>
              <a:t> organization, spelling and grammar, proper use of others’ work.</a:t>
            </a:r>
          </a:p>
          <a:p>
            <a:pPr marL="336102" indent="-336102" defTabSz="895623">
              <a:spcBef>
                <a:spcPct val="20000"/>
              </a:spcBef>
              <a:buFontTx/>
              <a:buChar char="•"/>
            </a:pPr>
            <a:r>
              <a:rPr lang="en-US" sz="3000" b="1" dirty="0"/>
              <a:t>Work outside class:</a:t>
            </a:r>
            <a:r>
              <a:rPr lang="en-US" sz="3000" dirty="0"/>
              <a:t> Two outside hours for each class hour.  For this class, that’s about 15 hours per week, five in class and ten outside.</a:t>
            </a:r>
          </a:p>
        </p:txBody>
      </p:sp>
      <p:sp>
        <p:nvSpPr>
          <p:cNvPr id="2" name="Title 1"/>
          <p:cNvSpPr>
            <a:spLocks noGrp="1"/>
          </p:cNvSpPr>
          <p:nvPr>
            <p:ph type="title"/>
          </p:nvPr>
        </p:nvSpPr>
        <p:spPr/>
        <p:txBody>
          <a:bodyPr>
            <a:noAutofit/>
          </a:bodyPr>
          <a:lstStyle/>
          <a:p>
            <a:r>
              <a:rPr lang="en-US" sz="3600" dirty="0"/>
              <a:t>Expectations of </a:t>
            </a:r>
            <a:br>
              <a:rPr lang="en-US" sz="3600" dirty="0"/>
            </a:br>
            <a:r>
              <a:rPr lang="en-US" sz="3600" dirty="0"/>
              <a:t>University Students</a:t>
            </a:r>
          </a:p>
        </p:txBody>
      </p:sp>
      <p:sp>
        <p:nvSpPr>
          <p:cNvPr id="4" name="Slide Number Placeholder 3"/>
          <p:cNvSpPr>
            <a:spLocks noGrp="1"/>
          </p:cNvSpPr>
          <p:nvPr>
            <p:ph type="sldNum" sz="quarter" idx="12"/>
          </p:nvPr>
        </p:nvSpPr>
        <p:spPr/>
        <p:txBody>
          <a:bodyPr/>
          <a:lstStyle/>
          <a:p>
            <a:pPr>
              <a:defRPr/>
            </a:pPr>
            <a:fld id="{6875AD1E-AF0E-4546-B357-377C42B052A4}" type="slidenum">
              <a:rPr lang="en-US" smtClean="0"/>
              <a:pPr>
                <a:defRPr/>
              </a:pPr>
              <a:t>5</a:t>
            </a:fld>
            <a:endParaRPr lang="en-US"/>
          </a:p>
        </p:txBody>
      </p:sp>
    </p:spTree>
  </p:cSld>
  <p:clrMapOvr>
    <a:masterClrMapping/>
  </p:clrMapOvr>
  <p:transition advTm="250412">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of brick" descr="This is a picture of a building brick.  The professor may describe it as a &quot;solid-state cell phone silencer&quot; in the lec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0941" y="2988048"/>
            <a:ext cx="2285483" cy="1780550"/>
          </a:xfrm>
          <a:prstGeom prst="rect">
            <a:avLst/>
          </a:prstGeom>
        </p:spPr>
      </p:pic>
      <p:sp>
        <p:nvSpPr>
          <p:cNvPr id="6146" name="Rectangle 2"/>
          <p:cNvSpPr>
            <a:spLocks noGrp="1" noChangeArrowheads="1"/>
          </p:cNvSpPr>
          <p:nvPr>
            <p:ph type="title"/>
          </p:nvPr>
        </p:nvSpPr>
        <p:spPr/>
        <p:txBody>
          <a:bodyPr/>
          <a:lstStyle/>
          <a:p>
            <a:r>
              <a:rPr lang="en-US" dirty="0"/>
              <a:t>Expectation for this Class</a:t>
            </a:r>
          </a:p>
        </p:txBody>
      </p:sp>
      <p:sp>
        <p:nvSpPr>
          <p:cNvPr id="6147" name="Rectangle 3" descr="Solid-state cell phone silerncer.  (Really a building brick.)"/>
          <p:cNvSpPr>
            <a:spLocks noGrp="1" noChangeArrowheads="1"/>
          </p:cNvSpPr>
          <p:nvPr>
            <p:ph idx="1"/>
          </p:nvPr>
        </p:nvSpPr>
        <p:spPr>
          <a:xfrm>
            <a:off x="424040" y="1732175"/>
            <a:ext cx="8392383" cy="3429001"/>
          </a:xfrm>
        </p:spPr>
        <p:txBody>
          <a:bodyPr>
            <a:normAutofit lnSpcReduction="10000"/>
          </a:bodyPr>
          <a:lstStyle/>
          <a:p>
            <a:r>
              <a:rPr lang="en-US" dirty="0"/>
              <a:t>You will be in your seats at the start of the class period.</a:t>
            </a:r>
          </a:p>
          <a:p>
            <a:r>
              <a:rPr lang="en-US" dirty="0"/>
              <a:t>You will remain in class for the full period.</a:t>
            </a:r>
          </a:p>
          <a:p>
            <a:r>
              <a:rPr lang="en-US" dirty="0"/>
              <a:t>You will keep cell phones and </a:t>
            </a:r>
            <a:br>
              <a:rPr lang="en-US" dirty="0"/>
            </a:br>
            <a:r>
              <a:rPr lang="en-US" dirty="0"/>
              <a:t>other gear quiet</a:t>
            </a:r>
          </a:p>
          <a:p>
            <a:r>
              <a:rPr lang="en-US" dirty="0"/>
              <a:t>Only one person will talk at a time</a:t>
            </a:r>
          </a:p>
          <a:p>
            <a:r>
              <a:rPr lang="en-US" dirty="0"/>
              <a:t>If you bring food, bring enough for everyone!</a:t>
            </a:r>
          </a:p>
        </p:txBody>
      </p:sp>
      <p:sp>
        <p:nvSpPr>
          <p:cNvPr id="4" name="Slide Number Placeholder 3"/>
          <p:cNvSpPr>
            <a:spLocks noGrp="1"/>
          </p:cNvSpPr>
          <p:nvPr>
            <p:ph type="sldNum" sz="quarter" idx="12"/>
          </p:nvPr>
        </p:nvSpPr>
        <p:spPr/>
        <p:txBody>
          <a:bodyPr/>
          <a:lstStyle/>
          <a:p>
            <a:pPr>
              <a:defRPr/>
            </a:pPr>
            <a:fld id="{9F4932D4-9411-4AA1-8B67-8B1990DEEA43}" type="slidenum">
              <a:rPr lang="en-US" smtClean="0"/>
              <a:pPr>
                <a:defRPr/>
              </a:pPr>
              <a:t>6</a:t>
            </a:fld>
            <a:endParaRPr lang="en-US" dirty="0"/>
          </a:p>
        </p:txBody>
      </p:sp>
    </p:spTree>
  </p:cSld>
  <p:clrMapOvr>
    <a:masterClrMapping/>
  </p:clrMapOvr>
  <p:transition advTm="250412">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s a picture of a building brick.  The professor may describe it as a &quot;solid-state cell phone silencer&quot; in the lec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0941" y="2988048"/>
            <a:ext cx="2285483" cy="1780550"/>
          </a:xfrm>
          <a:prstGeom prst="rect">
            <a:avLst/>
          </a:prstGeom>
        </p:spPr>
      </p:pic>
      <p:sp>
        <p:nvSpPr>
          <p:cNvPr id="6146" name="Rectangle 2"/>
          <p:cNvSpPr>
            <a:spLocks noGrp="1" noChangeArrowheads="1"/>
          </p:cNvSpPr>
          <p:nvPr>
            <p:ph type="title"/>
          </p:nvPr>
        </p:nvSpPr>
        <p:spPr/>
        <p:txBody>
          <a:bodyPr/>
          <a:lstStyle/>
          <a:p>
            <a:r>
              <a:rPr lang="en-US" dirty="0">
                <a:latin typeface="Montserrat"/>
                <a:cs typeface="Arial"/>
              </a:rPr>
              <a:t>Expectation for this Class *</a:t>
            </a:r>
            <a:endParaRPr lang="en-US" dirty="0"/>
          </a:p>
        </p:txBody>
      </p:sp>
      <p:sp>
        <p:nvSpPr>
          <p:cNvPr id="6147" name="Rectangle 3"/>
          <p:cNvSpPr>
            <a:spLocks noGrp="1" noChangeArrowheads="1"/>
          </p:cNvSpPr>
          <p:nvPr>
            <p:ph idx="1"/>
          </p:nvPr>
        </p:nvSpPr>
        <p:spPr>
          <a:xfrm>
            <a:off x="424040" y="1732175"/>
            <a:ext cx="8392383" cy="3429001"/>
          </a:xfrm>
        </p:spPr>
        <p:txBody>
          <a:bodyPr>
            <a:normAutofit lnSpcReduction="10000"/>
          </a:bodyPr>
          <a:lstStyle/>
          <a:p>
            <a:r>
              <a:rPr lang="en-US" dirty="0"/>
              <a:t>You will be in your seats at the start of the class period.</a:t>
            </a:r>
          </a:p>
          <a:p>
            <a:r>
              <a:rPr lang="en-US" dirty="0"/>
              <a:t>You will remain in class for the full period.</a:t>
            </a:r>
          </a:p>
          <a:p>
            <a:r>
              <a:rPr lang="en-US" dirty="0"/>
              <a:t>You will keep cell phones and </a:t>
            </a:r>
            <a:br>
              <a:rPr lang="en-US" dirty="0"/>
            </a:br>
            <a:r>
              <a:rPr lang="en-US" dirty="0"/>
              <a:t>other gear quiet</a:t>
            </a:r>
          </a:p>
          <a:p>
            <a:r>
              <a:rPr lang="en-US" dirty="0"/>
              <a:t>Only one person will talk at a time</a:t>
            </a:r>
          </a:p>
          <a:p>
            <a:r>
              <a:rPr lang="en-US" dirty="0"/>
              <a:t>If you bring food, bring enough for everyone!</a:t>
            </a:r>
          </a:p>
        </p:txBody>
      </p:sp>
      <p:sp>
        <p:nvSpPr>
          <p:cNvPr id="4" name="Slide Number Placeholder 3"/>
          <p:cNvSpPr>
            <a:spLocks noGrp="1"/>
          </p:cNvSpPr>
          <p:nvPr>
            <p:ph type="sldNum" sz="quarter" idx="12"/>
          </p:nvPr>
        </p:nvSpPr>
        <p:spPr/>
        <p:txBody>
          <a:bodyPr/>
          <a:lstStyle/>
          <a:p>
            <a:pPr>
              <a:defRPr/>
            </a:pPr>
            <a:fld id="{9F4932D4-9411-4AA1-8B67-8B1990DEEA43}" type="slidenum">
              <a:rPr lang="en-US" smtClean="0"/>
              <a:pPr>
                <a:defRPr/>
              </a:pPr>
              <a:t>7</a:t>
            </a:fld>
            <a:endParaRPr lang="en-US" dirty="0"/>
          </a:p>
        </p:txBody>
      </p:sp>
      <p:sp>
        <p:nvSpPr>
          <p:cNvPr id="6" name="Text Box 4"/>
          <p:cNvSpPr txBox="1">
            <a:spLocks noChangeArrowheads="1"/>
          </p:cNvSpPr>
          <p:nvPr/>
        </p:nvSpPr>
        <p:spPr bwMode="auto">
          <a:xfrm>
            <a:off x="424041" y="5125825"/>
            <a:ext cx="8392383" cy="1097882"/>
          </a:xfrm>
          <a:prstGeom prst="rect">
            <a:avLst/>
          </a:prstGeom>
          <a:noFill/>
          <a:ln w="9525">
            <a:noFill/>
            <a:miter lim="800000"/>
            <a:headEnd/>
            <a:tailEnd/>
          </a:ln>
        </p:spPr>
        <p:txBody>
          <a:bodyPr lIns="111904" tIns="55952" rIns="111904" bIns="55952">
            <a:spAutoFit/>
          </a:bodyPr>
          <a:lstStyle/>
          <a:p>
            <a:pPr>
              <a:spcBef>
                <a:spcPct val="20000"/>
              </a:spcBef>
            </a:pPr>
            <a:r>
              <a:rPr lang="en-US" sz="3200" b="1" dirty="0"/>
              <a:t>These are all about being courteous to your classmates!</a:t>
            </a:r>
          </a:p>
        </p:txBody>
      </p:sp>
    </p:spTree>
    <p:extLst>
      <p:ext uri="{BB962C8B-B14F-4D97-AF65-F5344CB8AC3E}">
        <p14:creationId xmlns:p14="http://schemas.microsoft.com/office/powerpoint/2010/main" val="4276227808"/>
      </p:ext>
    </p:extLst>
  </p:cSld>
  <p:clrMapOvr>
    <a:masterClrMapping/>
  </p:clrMapOvr>
  <p:transition advTm="250412">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Some More Expectations</a:t>
            </a:r>
          </a:p>
        </p:txBody>
      </p:sp>
      <p:sp>
        <p:nvSpPr>
          <p:cNvPr id="8195" name="Rectangle 3"/>
          <p:cNvSpPr>
            <a:spLocks noGrp="1" noChangeArrowheads="1"/>
          </p:cNvSpPr>
          <p:nvPr>
            <p:ph idx="1"/>
          </p:nvPr>
        </p:nvSpPr>
        <p:spPr/>
        <p:txBody>
          <a:bodyPr/>
          <a:lstStyle/>
          <a:p>
            <a:r>
              <a:rPr lang="en-US" dirty="0"/>
              <a:t>You will come to class prepared by having done the assigned reading.</a:t>
            </a:r>
          </a:p>
          <a:p>
            <a:r>
              <a:rPr lang="en-US" dirty="0"/>
              <a:t>You will do your own work.</a:t>
            </a:r>
            <a:br>
              <a:rPr lang="en-US" dirty="0"/>
            </a:br>
            <a:r>
              <a:rPr lang="en-US" dirty="0"/>
              <a:t>There are severe penalties for cheating. You will complete your work on time.</a:t>
            </a:r>
          </a:p>
        </p:txBody>
      </p:sp>
      <p:sp>
        <p:nvSpPr>
          <p:cNvPr id="4" name="Slide Number Placeholder 3"/>
          <p:cNvSpPr>
            <a:spLocks noGrp="1"/>
          </p:cNvSpPr>
          <p:nvPr>
            <p:ph type="sldNum" sz="quarter" idx="12"/>
          </p:nvPr>
        </p:nvSpPr>
        <p:spPr/>
        <p:txBody>
          <a:bodyPr/>
          <a:lstStyle/>
          <a:p>
            <a:pPr>
              <a:defRPr/>
            </a:pPr>
            <a:fld id="{9F4932D4-9411-4AA1-8B67-8B1990DEEA43}" type="slidenum">
              <a:rPr lang="en-US" smtClean="0"/>
              <a:pPr>
                <a:defRPr/>
              </a:pPr>
              <a:t>8</a:t>
            </a:fld>
            <a:endParaRPr lang="en-US" dirty="0"/>
          </a:p>
        </p:txBody>
      </p:sp>
    </p:spTree>
  </p:cSld>
  <p:clrMapOvr>
    <a:masterClrMapping/>
  </p:clrMapOvr>
  <p:transition advTm="250412">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What You Can Expect of Me</a:t>
            </a:r>
          </a:p>
        </p:txBody>
      </p:sp>
      <p:sp>
        <p:nvSpPr>
          <p:cNvPr id="9219" name="Rectangle 3"/>
          <p:cNvSpPr>
            <a:spLocks noGrp="1" noChangeArrowheads="1"/>
          </p:cNvSpPr>
          <p:nvPr>
            <p:ph idx="1"/>
          </p:nvPr>
        </p:nvSpPr>
        <p:spPr>
          <a:xfrm>
            <a:off x="685299" y="1553562"/>
            <a:ext cx="7745269" cy="4911862"/>
          </a:xfrm>
        </p:spPr>
        <p:txBody>
          <a:bodyPr>
            <a:normAutofit/>
          </a:bodyPr>
          <a:lstStyle/>
          <a:p>
            <a:pPr>
              <a:spcBef>
                <a:spcPts val="0"/>
              </a:spcBef>
            </a:pPr>
            <a:r>
              <a:rPr lang="en-US" dirty="0"/>
              <a:t>I will be in class on time, every time.</a:t>
            </a:r>
          </a:p>
          <a:p>
            <a:pPr>
              <a:spcBef>
                <a:spcPts val="0"/>
              </a:spcBef>
            </a:pPr>
            <a:r>
              <a:rPr lang="en-US" dirty="0"/>
              <a:t>I will be prepared to cover the scheduled material thoroughly.</a:t>
            </a:r>
          </a:p>
          <a:p>
            <a:pPr>
              <a:spcBef>
                <a:spcPts val="0"/>
              </a:spcBef>
            </a:pPr>
            <a:r>
              <a:rPr lang="en-US" dirty="0"/>
              <a:t>Your work will be graded and returned promptly; generally, within a week.</a:t>
            </a:r>
          </a:p>
          <a:p>
            <a:pPr>
              <a:spcBef>
                <a:spcPts val="0"/>
              </a:spcBef>
            </a:pPr>
            <a:r>
              <a:rPr lang="en-US" dirty="0"/>
              <a:t>I will listen respectfully to your opinions.</a:t>
            </a:r>
          </a:p>
          <a:p>
            <a:pPr>
              <a:spcBef>
                <a:spcPts val="0"/>
              </a:spcBef>
            </a:pPr>
            <a:r>
              <a:rPr lang="en-US" dirty="0"/>
              <a:t>I will answer your questions promptly and carefully; if I do not know an answer, I’ll try to find out.</a:t>
            </a:r>
          </a:p>
          <a:p>
            <a:pPr>
              <a:spcBef>
                <a:spcPts val="0"/>
              </a:spcBef>
            </a:pPr>
            <a:r>
              <a:rPr lang="en-US" dirty="0"/>
              <a:t>I will help you succeed.</a:t>
            </a:r>
          </a:p>
        </p:txBody>
      </p:sp>
      <p:sp>
        <p:nvSpPr>
          <p:cNvPr id="4" name="Slide Number Placeholder 3"/>
          <p:cNvSpPr>
            <a:spLocks noGrp="1"/>
          </p:cNvSpPr>
          <p:nvPr>
            <p:ph type="sldNum" sz="quarter" idx="12"/>
          </p:nvPr>
        </p:nvSpPr>
        <p:spPr/>
        <p:txBody>
          <a:bodyPr/>
          <a:lstStyle/>
          <a:p>
            <a:pPr>
              <a:defRPr/>
            </a:pPr>
            <a:fld id="{9F4932D4-9411-4AA1-8B67-8B1990DEEA43}" type="slidenum">
              <a:rPr lang="en-US" smtClean="0"/>
              <a:pPr>
                <a:defRPr/>
              </a:pPr>
              <a:t>9</a:t>
            </a:fld>
            <a:endParaRPr lang="en-US" dirty="0"/>
          </a:p>
        </p:txBody>
      </p:sp>
    </p:spTree>
    <p:custDataLst>
      <p:tags r:id="rId1"/>
    </p:custDataLst>
  </p:cSld>
  <p:clrMapOvr>
    <a:masterClrMapping/>
  </p:clrMapOvr>
  <p:transition advTm="25041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fade">
                                      <p:cBhvr>
                                        <p:cTn id="22" dur="500"/>
                                        <p:tgtEl>
                                          <p:spTgt spid="92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animEffect transition="in" filter="fade">
                                      <p:cBhvr>
                                        <p:cTn id="27"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3.8|33.4|7.7|56.6"/>
</p:tagLst>
</file>

<file path=ppt/tags/tag10.xml><?xml version="1.0" encoding="utf-8"?>
<p:tagLst xmlns:a="http://schemas.openxmlformats.org/drawingml/2006/main" xmlns:r="http://schemas.openxmlformats.org/officeDocument/2006/relationships" xmlns:p="http://schemas.openxmlformats.org/presentationml/2006/main">
  <p:tag name="TIMING" val="|5.8|6.5|15.7"/>
</p:tagLst>
</file>

<file path=ppt/tags/tag11.xml><?xml version="1.0" encoding="utf-8"?>
<p:tagLst xmlns:a="http://schemas.openxmlformats.org/drawingml/2006/main" xmlns:r="http://schemas.openxmlformats.org/officeDocument/2006/relationships" xmlns:p="http://schemas.openxmlformats.org/presentationml/2006/main">
  <p:tag name="TIMING" val="|1.2|2.1"/>
</p:tagLst>
</file>

<file path=ppt/tags/tag12.xml><?xml version="1.0" encoding="utf-8"?>
<p:tagLst xmlns:a="http://schemas.openxmlformats.org/drawingml/2006/main" xmlns:r="http://schemas.openxmlformats.org/officeDocument/2006/relationships" xmlns:p="http://schemas.openxmlformats.org/presentationml/2006/main">
  <p:tag name="TIMING" val="|0.9|1.5"/>
</p:tagLst>
</file>

<file path=ppt/tags/tag13.xml><?xml version="1.0" encoding="utf-8"?>
<p:tagLst xmlns:a="http://schemas.openxmlformats.org/drawingml/2006/main" xmlns:r="http://schemas.openxmlformats.org/officeDocument/2006/relationships" xmlns:p="http://schemas.openxmlformats.org/presentationml/2006/main">
  <p:tag name="TIMING" val="|0.7|1.5"/>
</p:tagLst>
</file>

<file path=ppt/tags/tag14.xml><?xml version="1.0" encoding="utf-8"?>
<p:tagLst xmlns:a="http://schemas.openxmlformats.org/drawingml/2006/main" xmlns:r="http://schemas.openxmlformats.org/officeDocument/2006/relationships" xmlns:p="http://schemas.openxmlformats.org/presentationml/2006/main">
  <p:tag name="TIMING" val="|24.5|13.5|5.1"/>
</p:tagLst>
</file>

<file path=ppt/tags/tag2.xml><?xml version="1.0" encoding="utf-8"?>
<p:tagLst xmlns:a="http://schemas.openxmlformats.org/drawingml/2006/main" xmlns:r="http://schemas.openxmlformats.org/officeDocument/2006/relationships" xmlns:p="http://schemas.openxmlformats.org/presentationml/2006/main">
  <p:tag name="TIMING" val="|16|2.7|7|3.4|6.3"/>
</p:tagLst>
</file>

<file path=ppt/tags/tag3.xml><?xml version="1.0" encoding="utf-8"?>
<p:tagLst xmlns:a="http://schemas.openxmlformats.org/drawingml/2006/main" xmlns:r="http://schemas.openxmlformats.org/officeDocument/2006/relationships" xmlns:p="http://schemas.openxmlformats.org/presentationml/2006/main">
  <p:tag name="TIMING" val="|1.5|42.9|8.7|27.4|8.1"/>
</p:tagLst>
</file>

<file path=ppt/tags/tag4.xml><?xml version="1.0" encoding="utf-8"?>
<p:tagLst xmlns:a="http://schemas.openxmlformats.org/drawingml/2006/main" xmlns:r="http://schemas.openxmlformats.org/officeDocument/2006/relationships" xmlns:p="http://schemas.openxmlformats.org/presentationml/2006/main">
  <p:tag name="TIMING" val="|7.1|6.3|32.5"/>
</p:tagLst>
</file>

<file path=ppt/tags/tag5.xml><?xml version="1.0" encoding="utf-8"?>
<p:tagLst xmlns:a="http://schemas.openxmlformats.org/drawingml/2006/main" xmlns:r="http://schemas.openxmlformats.org/officeDocument/2006/relationships" xmlns:p="http://schemas.openxmlformats.org/presentationml/2006/main">
  <p:tag name="TIMING" val="|20.5|1|23.4"/>
</p:tagLst>
</file>

<file path=ppt/tags/tag6.xml><?xml version="1.0" encoding="utf-8"?>
<p:tagLst xmlns:a="http://schemas.openxmlformats.org/drawingml/2006/main" xmlns:r="http://schemas.openxmlformats.org/officeDocument/2006/relationships" xmlns:p="http://schemas.openxmlformats.org/presentationml/2006/main">
  <p:tag name="TIMING" val="|1.5|30.1"/>
</p:tagLst>
</file>

<file path=ppt/tags/tag7.xml><?xml version="1.0" encoding="utf-8"?>
<p:tagLst xmlns:a="http://schemas.openxmlformats.org/drawingml/2006/main" xmlns:r="http://schemas.openxmlformats.org/officeDocument/2006/relationships" xmlns:p="http://schemas.openxmlformats.org/presentationml/2006/main">
  <p:tag name="TIMING" val="|1.4|0.4|0.5|19.9"/>
</p:tagLst>
</file>

<file path=ppt/tags/tag8.xml><?xml version="1.0" encoding="utf-8"?>
<p:tagLst xmlns:a="http://schemas.openxmlformats.org/drawingml/2006/main" xmlns:r="http://schemas.openxmlformats.org/officeDocument/2006/relationships" xmlns:p="http://schemas.openxmlformats.org/presentationml/2006/main">
  <p:tag name="TIMING" val="|11|2|17.7"/>
</p:tagLst>
</file>

<file path=ppt/tags/tag9.xml><?xml version="1.0" encoding="utf-8"?>
<p:tagLst xmlns:a="http://schemas.openxmlformats.org/drawingml/2006/main" xmlns:r="http://schemas.openxmlformats.org/officeDocument/2006/relationships" xmlns:p="http://schemas.openxmlformats.org/presentationml/2006/main">
  <p:tag name="TIMING" val="|13.1|6.2|2.1"/>
</p:tagLst>
</file>

<file path=ppt/theme/theme1.xml><?xml version="1.0" encoding="utf-8"?>
<a:theme xmlns:a="http://schemas.openxmlformats.org/drawingml/2006/main" name="ksu_22_4x3">
  <a:themeElements>
    <a:clrScheme name="KSU">
      <a:dk1>
        <a:srgbClr val="000000"/>
      </a:dk1>
      <a:lt1>
        <a:srgbClr val="FFFFFF"/>
      </a:lt1>
      <a:dk2>
        <a:srgbClr val="B0B3B2"/>
      </a:dk2>
      <a:lt2>
        <a:srgbClr val="FFFFFF"/>
      </a:lt2>
      <a:accent1>
        <a:srgbClr val="FFC629"/>
      </a:accent1>
      <a:accent2>
        <a:srgbClr val="B0B3B2"/>
      </a:accent2>
      <a:accent3>
        <a:srgbClr val="FFFFFF"/>
      </a:accent3>
      <a:accent4>
        <a:srgbClr val="000000"/>
      </a:accent4>
      <a:accent5>
        <a:srgbClr val="FFC629"/>
      </a:accent5>
      <a:accent6>
        <a:srgbClr val="C00000"/>
      </a:accent6>
      <a:hlink>
        <a:srgbClr val="3333CC"/>
      </a:hlink>
      <a:folHlink>
        <a:srgbClr val="2D2DB9"/>
      </a:folHlink>
    </a:clrScheme>
    <a:fontScheme name="KSU">
      <a:majorFont>
        <a:latin typeface="Montserrat"/>
        <a:ea typeface=""/>
        <a:cs typeface="Droid Sans"/>
      </a:majorFont>
      <a:minorFont>
        <a:latin typeface="Source Serif Pro"/>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0_ksu_geo_4x3.potx" id="{C99576D0-D04B-4F4D-9122-9DC5B76C189F}" vid="{661FA2CA-3CEF-447A-B0D6-C70C8BDF251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00_ksu_geo_4x3</Template>
  <TotalTime>2667</TotalTime>
  <Words>5576</Words>
  <Application>Microsoft Office PowerPoint</Application>
  <PresentationFormat>On-screen Show (4:3)</PresentationFormat>
  <Paragraphs>419</Paragraphs>
  <Slides>43</Slides>
  <Notes>36</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ksu_22_4x3</vt:lpstr>
      <vt:lpstr>IT 3123 Hardware and Software Concepts</vt:lpstr>
      <vt:lpstr>What You Will Learn</vt:lpstr>
      <vt:lpstr>Syllabus</vt:lpstr>
      <vt:lpstr>Textbook</vt:lpstr>
      <vt:lpstr>Expectations of  University Students</vt:lpstr>
      <vt:lpstr>Expectation for this Class</vt:lpstr>
      <vt:lpstr>Expectation for this Class *</vt:lpstr>
      <vt:lpstr>Some More Expectations</vt:lpstr>
      <vt:lpstr>What You Can Expect of Me</vt:lpstr>
      <vt:lpstr>A Student Rating</vt:lpstr>
      <vt:lpstr>How To Succeed in this Class</vt:lpstr>
      <vt:lpstr>A Word About Workload</vt:lpstr>
      <vt:lpstr>Syllabus Review</vt:lpstr>
      <vt:lpstr>Keeping Track of Due Dates</vt:lpstr>
      <vt:lpstr>Objectives</vt:lpstr>
      <vt:lpstr>Goal: Mastery of the Material</vt:lpstr>
      <vt:lpstr>Grading </vt:lpstr>
      <vt:lpstr>Midterm Grades</vt:lpstr>
      <vt:lpstr>About Exams</vt:lpstr>
      <vt:lpstr>When People Submit Homework</vt:lpstr>
      <vt:lpstr>“Due” Means Due</vt:lpstr>
      <vt:lpstr>Submitting Homework</vt:lpstr>
      <vt:lpstr>Handwritten Work</vt:lpstr>
      <vt:lpstr>More About the Homework</vt:lpstr>
      <vt:lpstr>Still More about Homework</vt:lpstr>
      <vt:lpstr>Quizzes</vt:lpstr>
      <vt:lpstr>Lecture Slides and Recordings</vt:lpstr>
      <vt:lpstr>Let’s Get Started…</vt:lpstr>
      <vt:lpstr>Mental Model of a Car</vt:lpstr>
      <vt:lpstr>How Much Detail?</vt:lpstr>
      <vt:lpstr>Mental Model of a Computer</vt:lpstr>
      <vt:lpstr>Learning About Technology</vt:lpstr>
      <vt:lpstr>Who Can Benefit?  (Why You Care!)</vt:lpstr>
      <vt:lpstr>Who Can Benefit?</vt:lpstr>
      <vt:lpstr>Who Else Can Benefit?</vt:lpstr>
      <vt:lpstr>Abstraction</vt:lpstr>
      <vt:lpstr>One Model of Computing</vt:lpstr>
      <vt:lpstr>Another Model</vt:lpstr>
      <vt:lpstr>How are these alike?  Different?</vt:lpstr>
      <vt:lpstr>Abstraction Mechanisms</vt:lpstr>
      <vt:lpstr>Decomposition</vt:lpstr>
      <vt:lpstr>An Interesting Book</vt:lpstr>
      <vt:lpstr>Questions</vt:lpstr>
    </vt:vector>
  </TitlesOfParts>
  <Company>DRHS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Bob Brown</dc:creator>
  <cp:lastModifiedBy>Bob Brown</cp:lastModifiedBy>
  <cp:revision>193</cp:revision>
  <dcterms:created xsi:type="dcterms:W3CDTF">2005-01-10T16:59:34Z</dcterms:created>
  <dcterms:modified xsi:type="dcterms:W3CDTF">2023-05-11T14:23:21Z</dcterms:modified>
</cp:coreProperties>
</file>