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50" r:id="rId1"/>
  </p:sldMasterIdLst>
  <p:notesMasterIdLst>
    <p:notesMasterId r:id="rId19"/>
  </p:notesMasterIdLst>
  <p:handoutMasterIdLst>
    <p:handoutMasterId r:id="rId20"/>
  </p:handoutMasterIdLst>
  <p:sldIdLst>
    <p:sldId id="365" r:id="rId2"/>
    <p:sldId id="366" r:id="rId3"/>
    <p:sldId id="367" r:id="rId4"/>
    <p:sldId id="368" r:id="rId5"/>
    <p:sldId id="369" r:id="rId6"/>
    <p:sldId id="370" r:id="rId7"/>
    <p:sldId id="371" r:id="rId8"/>
    <p:sldId id="372" r:id="rId9"/>
    <p:sldId id="373" r:id="rId10"/>
    <p:sldId id="381" r:id="rId11"/>
    <p:sldId id="374" r:id="rId12"/>
    <p:sldId id="375" r:id="rId13"/>
    <p:sldId id="376" r:id="rId14"/>
    <p:sldId id="377" r:id="rId15"/>
    <p:sldId id="378" r:id="rId16"/>
    <p:sldId id="379" r:id="rId17"/>
    <p:sldId id="38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CBFEFE-3EAF-4286-82C0-04011A9CE32C}" v="27" dt="2024-07-31T01:20:00.106"/>
  </p1510:revLst>
</p1510:revInfo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0" autoAdjust="0"/>
    <p:restoredTop sz="94681" autoAdjust="0"/>
  </p:normalViewPr>
  <p:slideViewPr>
    <p:cSldViewPr snapToGrid="0">
      <p:cViewPr varScale="1">
        <p:scale>
          <a:sx n="109" d="100"/>
          <a:sy n="109" d="100"/>
        </p:scale>
        <p:origin x="78" y="21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ald Privitera" userId="b19266b5-85bb-4cd7-abc7-9d22c2c9327d" providerId="ADAL" clId="{91CBFEFE-3EAF-4286-82C0-04011A9CE32C}"/>
    <pc:docChg chg="undo custSel addSld modSld modMainMaster">
      <pc:chgData name="Donald Privitera" userId="b19266b5-85bb-4cd7-abc7-9d22c2c9327d" providerId="ADAL" clId="{91CBFEFE-3EAF-4286-82C0-04011A9CE32C}" dt="2024-07-31T01:20:00.132" v="5373" actId="27636"/>
      <pc:docMkLst>
        <pc:docMk/>
      </pc:docMkLst>
      <pc:sldChg chg="modSp mod">
        <pc:chgData name="Donald Privitera" userId="b19266b5-85bb-4cd7-abc7-9d22c2c9327d" providerId="ADAL" clId="{91CBFEFE-3EAF-4286-82C0-04011A9CE32C}" dt="2024-07-30T19:06:11.320" v="116" actId="20577"/>
        <pc:sldMkLst>
          <pc:docMk/>
          <pc:sldMk cId="2660439541" sldId="365"/>
        </pc:sldMkLst>
        <pc:spChg chg="mod">
          <ac:chgData name="Donald Privitera" userId="b19266b5-85bb-4cd7-abc7-9d22c2c9327d" providerId="ADAL" clId="{91CBFEFE-3EAF-4286-82C0-04011A9CE32C}" dt="2024-07-30T19:06:11.320" v="116" actId="20577"/>
          <ac:spMkLst>
            <pc:docMk/>
            <pc:sldMk cId="2660439541" sldId="365"/>
            <ac:spMk id="4" creationId="{A46125D9-D5D8-4CD8-9A67-54EC039E3075}"/>
          </ac:spMkLst>
        </pc:spChg>
        <pc:spChg chg="mod">
          <ac:chgData name="Donald Privitera" userId="b19266b5-85bb-4cd7-abc7-9d22c2c9327d" providerId="ADAL" clId="{91CBFEFE-3EAF-4286-82C0-04011A9CE32C}" dt="2024-07-20T15:37:01.090" v="76" actId="20577"/>
          <ac:spMkLst>
            <pc:docMk/>
            <pc:sldMk cId="2660439541" sldId="365"/>
            <ac:spMk id="5" creationId="{7AB0199A-8625-48D3-A0A7-97CFA8299759}"/>
          </ac:spMkLst>
        </pc:spChg>
      </pc:sldChg>
      <pc:sldChg chg="modSp mod">
        <pc:chgData name="Donald Privitera" userId="b19266b5-85bb-4cd7-abc7-9d22c2c9327d" providerId="ADAL" clId="{91CBFEFE-3EAF-4286-82C0-04011A9CE32C}" dt="2024-07-30T19:08:57.817" v="414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91CBFEFE-3EAF-4286-82C0-04011A9CE32C}" dt="2024-07-20T15:41:02.002" v="96" actId="20577"/>
          <ac:spMkLst>
            <pc:docMk/>
            <pc:sldMk cId="2731853233" sldId="366"/>
            <ac:spMk id="2" creationId="{77004BE6-B2F9-86B8-1A7D-A9155BFD8CB9}"/>
          </ac:spMkLst>
        </pc:spChg>
        <pc:spChg chg="mod">
          <ac:chgData name="Donald Privitera" userId="b19266b5-85bb-4cd7-abc7-9d22c2c9327d" providerId="ADAL" clId="{91CBFEFE-3EAF-4286-82C0-04011A9CE32C}" dt="2024-07-30T19:08:57.817" v="414" actId="20577"/>
          <ac:spMkLst>
            <pc:docMk/>
            <pc:sldMk cId="2731853233" sldId="366"/>
            <ac:spMk id="3" creationId="{24D37A07-6EBE-49C2-872C-D2C1A8A8B1D5}"/>
          </ac:spMkLst>
        </pc:spChg>
      </pc:sldChg>
      <pc:sldChg chg="modSp new mod">
        <pc:chgData name="Donald Privitera" userId="b19266b5-85bb-4cd7-abc7-9d22c2c9327d" providerId="ADAL" clId="{91CBFEFE-3EAF-4286-82C0-04011A9CE32C}" dt="2024-07-30T19:31:01.482" v="1820" actId="20577"/>
        <pc:sldMkLst>
          <pc:docMk/>
          <pc:sldMk cId="2293143794" sldId="367"/>
        </pc:sldMkLst>
        <pc:spChg chg="mod">
          <ac:chgData name="Donald Privitera" userId="b19266b5-85bb-4cd7-abc7-9d22c2c9327d" providerId="ADAL" clId="{91CBFEFE-3EAF-4286-82C0-04011A9CE32C}" dt="2024-07-30T19:16:06.745" v="785" actId="20577"/>
          <ac:spMkLst>
            <pc:docMk/>
            <pc:sldMk cId="2293143794" sldId="367"/>
            <ac:spMk id="2" creationId="{1D2F98CE-29FE-1672-6882-03B5C26F90E4}"/>
          </ac:spMkLst>
        </pc:spChg>
        <pc:spChg chg="mod">
          <ac:chgData name="Donald Privitera" userId="b19266b5-85bb-4cd7-abc7-9d22c2c9327d" providerId="ADAL" clId="{91CBFEFE-3EAF-4286-82C0-04011A9CE32C}" dt="2024-07-30T19:31:01.482" v="1820" actId="20577"/>
          <ac:spMkLst>
            <pc:docMk/>
            <pc:sldMk cId="2293143794" sldId="367"/>
            <ac:spMk id="3" creationId="{8AC7A036-083A-3A7E-1675-EABE67440135}"/>
          </ac:spMkLst>
        </pc:spChg>
      </pc:sldChg>
      <pc:sldChg chg="addSp delSp modSp new mod">
        <pc:chgData name="Donald Privitera" userId="b19266b5-85bb-4cd7-abc7-9d22c2c9327d" providerId="ADAL" clId="{91CBFEFE-3EAF-4286-82C0-04011A9CE32C}" dt="2024-07-30T19:15:16.143" v="759" actId="14100"/>
        <pc:sldMkLst>
          <pc:docMk/>
          <pc:sldMk cId="2273953621" sldId="368"/>
        </pc:sldMkLst>
        <pc:spChg chg="mod">
          <ac:chgData name="Donald Privitera" userId="b19266b5-85bb-4cd7-abc7-9d22c2c9327d" providerId="ADAL" clId="{91CBFEFE-3EAF-4286-82C0-04011A9CE32C}" dt="2024-07-30T19:15:05.673" v="751" actId="20577"/>
          <ac:spMkLst>
            <pc:docMk/>
            <pc:sldMk cId="2273953621" sldId="368"/>
            <ac:spMk id="2" creationId="{AAF7FBA5-768D-53C5-EB89-975BB456ABA3}"/>
          </ac:spMkLst>
        </pc:spChg>
        <pc:spChg chg="mod">
          <ac:chgData name="Donald Privitera" userId="b19266b5-85bb-4cd7-abc7-9d22c2c9327d" providerId="ADAL" clId="{91CBFEFE-3EAF-4286-82C0-04011A9CE32C}" dt="2024-07-30T19:15:09.977" v="758" actId="20577"/>
          <ac:spMkLst>
            <pc:docMk/>
            <pc:sldMk cId="2273953621" sldId="368"/>
            <ac:spMk id="3" creationId="{EEBB0FAA-628C-778F-F930-B5982284F1FE}"/>
          </ac:spMkLst>
        </pc:spChg>
        <pc:picChg chg="add del">
          <ac:chgData name="Donald Privitera" userId="b19266b5-85bb-4cd7-abc7-9d22c2c9327d" providerId="ADAL" clId="{91CBFEFE-3EAF-4286-82C0-04011A9CE32C}" dt="2024-07-30T19:13:47.321" v="742" actId="478"/>
          <ac:picMkLst>
            <pc:docMk/>
            <pc:sldMk cId="2273953621" sldId="368"/>
            <ac:picMk id="5" creationId="{672AF76B-D3CC-A343-A78E-14D64DD18161}"/>
          </ac:picMkLst>
        </pc:picChg>
        <pc:picChg chg="add mod">
          <ac:chgData name="Donald Privitera" userId="b19266b5-85bb-4cd7-abc7-9d22c2c9327d" providerId="ADAL" clId="{91CBFEFE-3EAF-4286-82C0-04011A9CE32C}" dt="2024-07-30T19:15:16.143" v="759" actId="14100"/>
          <ac:picMkLst>
            <pc:docMk/>
            <pc:sldMk cId="2273953621" sldId="368"/>
            <ac:picMk id="7" creationId="{18339B46-62CE-BBD0-9872-06E27DC81BCB}"/>
          </ac:picMkLst>
        </pc:picChg>
      </pc:sldChg>
      <pc:sldChg chg="addSp modSp new mod">
        <pc:chgData name="Donald Privitera" userId="b19266b5-85bb-4cd7-abc7-9d22c2c9327d" providerId="ADAL" clId="{91CBFEFE-3EAF-4286-82C0-04011A9CE32C}" dt="2024-07-30T19:21:37.712" v="917" actId="1076"/>
        <pc:sldMkLst>
          <pc:docMk/>
          <pc:sldMk cId="504612476" sldId="369"/>
        </pc:sldMkLst>
        <pc:spChg chg="mod">
          <ac:chgData name="Donald Privitera" userId="b19266b5-85bb-4cd7-abc7-9d22c2c9327d" providerId="ADAL" clId="{91CBFEFE-3EAF-4286-82C0-04011A9CE32C}" dt="2024-07-30T19:19:33.881" v="907" actId="20577"/>
          <ac:spMkLst>
            <pc:docMk/>
            <pc:sldMk cId="504612476" sldId="369"/>
            <ac:spMk id="2" creationId="{2A483DFF-D7E1-F78B-76C3-EFF95DFF9293}"/>
          </ac:spMkLst>
        </pc:spChg>
        <pc:spChg chg="mod">
          <ac:chgData name="Donald Privitera" userId="b19266b5-85bb-4cd7-abc7-9d22c2c9327d" providerId="ADAL" clId="{91CBFEFE-3EAF-4286-82C0-04011A9CE32C}" dt="2024-07-30T19:21:14.282" v="916" actId="20577"/>
          <ac:spMkLst>
            <pc:docMk/>
            <pc:sldMk cId="504612476" sldId="369"/>
            <ac:spMk id="3" creationId="{8F5BE4EE-330C-8ADD-DC73-5292739C4A3C}"/>
          </ac:spMkLst>
        </pc:spChg>
        <pc:picChg chg="add mod">
          <ac:chgData name="Donald Privitera" userId="b19266b5-85bb-4cd7-abc7-9d22c2c9327d" providerId="ADAL" clId="{91CBFEFE-3EAF-4286-82C0-04011A9CE32C}" dt="2024-07-30T19:21:37.712" v="917" actId="1076"/>
          <ac:picMkLst>
            <pc:docMk/>
            <pc:sldMk cId="504612476" sldId="369"/>
            <ac:picMk id="5" creationId="{1810C057-B4C2-819E-286F-8A0B38CBD880}"/>
          </ac:picMkLst>
        </pc:picChg>
      </pc:sldChg>
      <pc:sldChg chg="modSp new mod">
        <pc:chgData name="Donald Privitera" userId="b19266b5-85bb-4cd7-abc7-9d22c2c9327d" providerId="ADAL" clId="{91CBFEFE-3EAF-4286-82C0-04011A9CE32C}" dt="2024-07-30T19:35:27.137" v="1923" actId="20577"/>
        <pc:sldMkLst>
          <pc:docMk/>
          <pc:sldMk cId="1392637340" sldId="370"/>
        </pc:sldMkLst>
        <pc:spChg chg="mod">
          <ac:chgData name="Donald Privitera" userId="b19266b5-85bb-4cd7-abc7-9d22c2c9327d" providerId="ADAL" clId="{91CBFEFE-3EAF-4286-82C0-04011A9CE32C}" dt="2024-07-30T19:23:09.609" v="959" actId="20577"/>
          <ac:spMkLst>
            <pc:docMk/>
            <pc:sldMk cId="1392637340" sldId="370"/>
            <ac:spMk id="2" creationId="{44EBE8CC-6C90-8786-A3CD-42E642BA4D7E}"/>
          </ac:spMkLst>
        </pc:spChg>
        <pc:spChg chg="mod">
          <ac:chgData name="Donald Privitera" userId="b19266b5-85bb-4cd7-abc7-9d22c2c9327d" providerId="ADAL" clId="{91CBFEFE-3EAF-4286-82C0-04011A9CE32C}" dt="2024-07-30T19:35:27.137" v="1923" actId="20577"/>
          <ac:spMkLst>
            <pc:docMk/>
            <pc:sldMk cId="1392637340" sldId="370"/>
            <ac:spMk id="3" creationId="{EA94921C-9B1E-9087-711D-C699C7F03E7F}"/>
          </ac:spMkLst>
        </pc:spChg>
      </pc:sldChg>
      <pc:sldChg chg="addSp delSp modSp new mod">
        <pc:chgData name="Donald Privitera" userId="b19266b5-85bb-4cd7-abc7-9d22c2c9327d" providerId="ADAL" clId="{91CBFEFE-3EAF-4286-82C0-04011A9CE32C}" dt="2024-07-31T00:56:54.513" v="5070" actId="21"/>
        <pc:sldMkLst>
          <pc:docMk/>
          <pc:sldMk cId="2833510659" sldId="371"/>
        </pc:sldMkLst>
        <pc:spChg chg="mod">
          <ac:chgData name="Donald Privitera" userId="b19266b5-85bb-4cd7-abc7-9d22c2c9327d" providerId="ADAL" clId="{91CBFEFE-3EAF-4286-82C0-04011A9CE32C}" dt="2024-07-30T19:45:24.178" v="1936" actId="20577"/>
          <ac:spMkLst>
            <pc:docMk/>
            <pc:sldMk cId="2833510659" sldId="371"/>
            <ac:spMk id="2" creationId="{D6D31221-2571-6157-FED8-F3029679B209}"/>
          </ac:spMkLst>
        </pc:spChg>
        <pc:spChg chg="mod">
          <ac:chgData name="Donald Privitera" userId="b19266b5-85bb-4cd7-abc7-9d22c2c9327d" providerId="ADAL" clId="{91CBFEFE-3EAF-4286-82C0-04011A9CE32C}" dt="2024-07-30T20:50:24.728" v="3325" actId="20577"/>
          <ac:spMkLst>
            <pc:docMk/>
            <pc:sldMk cId="2833510659" sldId="371"/>
            <ac:spMk id="3" creationId="{8BF74477-0F6A-6F2E-10B3-6036E60E70B7}"/>
          </ac:spMkLst>
        </pc:spChg>
        <pc:picChg chg="add del mod">
          <ac:chgData name="Donald Privitera" userId="b19266b5-85bb-4cd7-abc7-9d22c2c9327d" providerId="ADAL" clId="{91CBFEFE-3EAF-4286-82C0-04011A9CE32C}" dt="2024-07-31T00:56:54.513" v="5070" actId="21"/>
          <ac:picMkLst>
            <pc:docMk/>
            <pc:sldMk cId="2833510659" sldId="371"/>
            <ac:picMk id="5" creationId="{C10C5D64-3EC2-F1C9-59A9-FEE1448EB675}"/>
          </ac:picMkLst>
        </pc:picChg>
      </pc:sldChg>
      <pc:sldChg chg="addSp modSp new mod">
        <pc:chgData name="Donald Privitera" userId="b19266b5-85bb-4cd7-abc7-9d22c2c9327d" providerId="ADAL" clId="{91CBFEFE-3EAF-4286-82C0-04011A9CE32C}" dt="2024-07-31T00:23:51.304" v="3959" actId="1076"/>
        <pc:sldMkLst>
          <pc:docMk/>
          <pc:sldMk cId="3748697987" sldId="372"/>
        </pc:sldMkLst>
        <pc:spChg chg="mod">
          <ac:chgData name="Donald Privitera" userId="b19266b5-85bb-4cd7-abc7-9d22c2c9327d" providerId="ADAL" clId="{91CBFEFE-3EAF-4286-82C0-04011A9CE32C}" dt="2024-07-30T19:49:39.155" v="2267" actId="20577"/>
          <ac:spMkLst>
            <pc:docMk/>
            <pc:sldMk cId="3748697987" sldId="372"/>
            <ac:spMk id="2" creationId="{1AD9D910-0AF0-2675-D469-161738DA07CE}"/>
          </ac:spMkLst>
        </pc:spChg>
        <pc:spChg chg="mod">
          <ac:chgData name="Donald Privitera" userId="b19266b5-85bb-4cd7-abc7-9d22c2c9327d" providerId="ADAL" clId="{91CBFEFE-3EAF-4286-82C0-04011A9CE32C}" dt="2024-07-31T00:10:14.880" v="3328" actId="1076"/>
          <ac:spMkLst>
            <pc:docMk/>
            <pc:sldMk cId="3748697987" sldId="372"/>
            <ac:spMk id="3" creationId="{58299764-B10B-BAE7-D65E-6EF0F51B4D5D}"/>
          </ac:spMkLst>
        </pc:spChg>
        <pc:spChg chg="add mod">
          <ac:chgData name="Donald Privitera" userId="b19266b5-85bb-4cd7-abc7-9d22c2c9327d" providerId="ADAL" clId="{91CBFEFE-3EAF-4286-82C0-04011A9CE32C}" dt="2024-07-31T00:12:28.071" v="3340" actId="1076"/>
          <ac:spMkLst>
            <pc:docMk/>
            <pc:sldMk cId="3748697987" sldId="372"/>
            <ac:spMk id="4" creationId="{A00BD4B4-77DB-F438-9969-ABCE95270504}"/>
          </ac:spMkLst>
        </pc:spChg>
        <pc:spChg chg="add mod">
          <ac:chgData name="Donald Privitera" userId="b19266b5-85bb-4cd7-abc7-9d22c2c9327d" providerId="ADAL" clId="{91CBFEFE-3EAF-4286-82C0-04011A9CE32C}" dt="2024-07-31T00:12:11.072" v="3339" actId="1076"/>
          <ac:spMkLst>
            <pc:docMk/>
            <pc:sldMk cId="3748697987" sldId="372"/>
            <ac:spMk id="7" creationId="{678A87F8-6D67-4B26-2B1A-3EC91002830F}"/>
          </ac:spMkLst>
        </pc:spChg>
        <pc:picChg chg="add mod">
          <ac:chgData name="Donald Privitera" userId="b19266b5-85bb-4cd7-abc7-9d22c2c9327d" providerId="ADAL" clId="{91CBFEFE-3EAF-4286-82C0-04011A9CE32C}" dt="2024-07-31T00:23:51.304" v="3959" actId="1076"/>
          <ac:picMkLst>
            <pc:docMk/>
            <pc:sldMk cId="3748697987" sldId="372"/>
            <ac:picMk id="6" creationId="{C0162A69-1283-2004-4270-470A49F248E7}"/>
          </ac:picMkLst>
        </pc:picChg>
      </pc:sldChg>
      <pc:sldChg chg="addSp modSp new mod">
        <pc:chgData name="Donald Privitera" userId="b19266b5-85bb-4cd7-abc7-9d22c2c9327d" providerId="ADAL" clId="{91CBFEFE-3EAF-4286-82C0-04011A9CE32C}" dt="2024-07-31T01:16:49.121" v="5291" actId="12"/>
        <pc:sldMkLst>
          <pc:docMk/>
          <pc:sldMk cId="3423399724" sldId="373"/>
        </pc:sldMkLst>
        <pc:spChg chg="mod">
          <ac:chgData name="Donald Privitera" userId="b19266b5-85bb-4cd7-abc7-9d22c2c9327d" providerId="ADAL" clId="{91CBFEFE-3EAF-4286-82C0-04011A9CE32C}" dt="2024-07-30T20:09:00.500" v="2333" actId="20577"/>
          <ac:spMkLst>
            <pc:docMk/>
            <pc:sldMk cId="3423399724" sldId="373"/>
            <ac:spMk id="2" creationId="{14621D5A-0B09-E384-B14F-9649D2D1FA0B}"/>
          </ac:spMkLst>
        </pc:spChg>
        <pc:spChg chg="mod">
          <ac:chgData name="Donald Privitera" userId="b19266b5-85bb-4cd7-abc7-9d22c2c9327d" providerId="ADAL" clId="{91CBFEFE-3EAF-4286-82C0-04011A9CE32C}" dt="2024-07-31T01:16:49.121" v="5291" actId="12"/>
          <ac:spMkLst>
            <pc:docMk/>
            <pc:sldMk cId="3423399724" sldId="373"/>
            <ac:spMk id="3" creationId="{96FAEE83-00E2-424D-EEF4-A22B9ADD08BE}"/>
          </ac:spMkLst>
        </pc:spChg>
        <pc:spChg chg="add">
          <ac:chgData name="Donald Privitera" userId="b19266b5-85bb-4cd7-abc7-9d22c2c9327d" providerId="ADAL" clId="{91CBFEFE-3EAF-4286-82C0-04011A9CE32C}" dt="2024-07-31T01:16:34.424" v="5288"/>
          <ac:spMkLst>
            <pc:docMk/>
            <pc:sldMk cId="3423399724" sldId="373"/>
            <ac:spMk id="4" creationId="{CE0B4397-EB4D-A790-E709-1A9957B83D5A}"/>
          </ac:spMkLst>
        </pc:spChg>
      </pc:sldChg>
      <pc:sldChg chg="addSp modSp new mod">
        <pc:chgData name="Donald Privitera" userId="b19266b5-85bb-4cd7-abc7-9d22c2c9327d" providerId="ADAL" clId="{91CBFEFE-3EAF-4286-82C0-04011A9CE32C}" dt="2024-07-31T00:56:04.204" v="5062" actId="14100"/>
        <pc:sldMkLst>
          <pc:docMk/>
          <pc:sldMk cId="2796325869" sldId="374"/>
        </pc:sldMkLst>
        <pc:spChg chg="mod">
          <ac:chgData name="Donald Privitera" userId="b19266b5-85bb-4cd7-abc7-9d22c2c9327d" providerId="ADAL" clId="{91CBFEFE-3EAF-4286-82C0-04011A9CE32C}" dt="2024-07-30T20:17:21.093" v="3010" actId="20577"/>
          <ac:spMkLst>
            <pc:docMk/>
            <pc:sldMk cId="2796325869" sldId="374"/>
            <ac:spMk id="2" creationId="{B66353A0-B9DF-F339-9D54-FA59A1DFE986}"/>
          </ac:spMkLst>
        </pc:spChg>
        <pc:spChg chg="mod">
          <ac:chgData name="Donald Privitera" userId="b19266b5-85bb-4cd7-abc7-9d22c2c9327d" providerId="ADAL" clId="{91CBFEFE-3EAF-4286-82C0-04011A9CE32C}" dt="2024-07-31T00:56:04.204" v="5062" actId="14100"/>
          <ac:spMkLst>
            <pc:docMk/>
            <pc:sldMk cId="2796325869" sldId="374"/>
            <ac:spMk id="3" creationId="{AED5A5BA-C147-2DA0-3355-5FFF58B42FF1}"/>
          </ac:spMkLst>
        </pc:spChg>
        <pc:spChg chg="add mod">
          <ac:chgData name="Donald Privitera" userId="b19266b5-85bb-4cd7-abc7-9d22c2c9327d" providerId="ADAL" clId="{91CBFEFE-3EAF-4286-82C0-04011A9CE32C}" dt="2024-07-31T00:28:11.706" v="3975" actId="20577"/>
          <ac:spMkLst>
            <pc:docMk/>
            <pc:sldMk cId="2796325869" sldId="374"/>
            <ac:spMk id="5" creationId="{382653E8-B4B6-640F-E8FF-FE82AF48A0B3}"/>
          </ac:spMkLst>
        </pc:spChg>
        <pc:picChg chg="add mod">
          <ac:chgData name="Donald Privitera" userId="b19266b5-85bb-4cd7-abc7-9d22c2c9327d" providerId="ADAL" clId="{91CBFEFE-3EAF-4286-82C0-04011A9CE32C}" dt="2024-07-31T00:55:57.740" v="5061" actId="1076"/>
          <ac:picMkLst>
            <pc:docMk/>
            <pc:sldMk cId="2796325869" sldId="374"/>
            <ac:picMk id="7" creationId="{0F33C968-D5BF-F2C5-AFF5-60BD068FFDFC}"/>
          </ac:picMkLst>
        </pc:picChg>
      </pc:sldChg>
      <pc:sldChg chg="addSp modSp new mod">
        <pc:chgData name="Donald Privitera" userId="b19266b5-85bb-4cd7-abc7-9d22c2c9327d" providerId="ADAL" clId="{91CBFEFE-3EAF-4286-82C0-04011A9CE32C}" dt="2024-07-31T00:54:53.261" v="5059"/>
        <pc:sldMkLst>
          <pc:docMk/>
          <pc:sldMk cId="1187006143" sldId="375"/>
        </pc:sldMkLst>
        <pc:spChg chg="mod">
          <ac:chgData name="Donald Privitera" userId="b19266b5-85bb-4cd7-abc7-9d22c2c9327d" providerId="ADAL" clId="{91CBFEFE-3EAF-4286-82C0-04011A9CE32C}" dt="2024-07-31T00:13:29.817" v="3367" actId="20577"/>
          <ac:spMkLst>
            <pc:docMk/>
            <pc:sldMk cId="1187006143" sldId="375"/>
            <ac:spMk id="2" creationId="{EE518D4B-9F82-CC30-441D-1536DF873BB0}"/>
          </ac:spMkLst>
        </pc:spChg>
        <pc:spChg chg="mod">
          <ac:chgData name="Donald Privitera" userId="b19266b5-85bb-4cd7-abc7-9d22c2c9327d" providerId="ADAL" clId="{91CBFEFE-3EAF-4286-82C0-04011A9CE32C}" dt="2024-07-31T00:54:53.261" v="5059"/>
          <ac:spMkLst>
            <pc:docMk/>
            <pc:sldMk cId="1187006143" sldId="375"/>
            <ac:spMk id="3" creationId="{ED747364-19F6-D306-DD1F-1ECC5A153567}"/>
          </ac:spMkLst>
        </pc:spChg>
        <pc:spChg chg="add mod">
          <ac:chgData name="Donald Privitera" userId="b19266b5-85bb-4cd7-abc7-9d22c2c9327d" providerId="ADAL" clId="{91CBFEFE-3EAF-4286-82C0-04011A9CE32C}" dt="2024-07-31T00:54:08.573" v="5040" actId="20577"/>
          <ac:spMkLst>
            <pc:docMk/>
            <pc:sldMk cId="1187006143" sldId="375"/>
            <ac:spMk id="5" creationId="{7BF3CDC5-6E8A-A653-D37B-84389DF9883B}"/>
          </ac:spMkLst>
        </pc:spChg>
        <pc:picChg chg="add mod">
          <ac:chgData name="Donald Privitera" userId="b19266b5-85bb-4cd7-abc7-9d22c2c9327d" providerId="ADAL" clId="{91CBFEFE-3EAF-4286-82C0-04011A9CE32C}" dt="2024-07-31T00:54:23.004" v="5047" actId="1037"/>
          <ac:picMkLst>
            <pc:docMk/>
            <pc:sldMk cId="1187006143" sldId="375"/>
            <ac:picMk id="7" creationId="{30B56607-A64B-75E8-272E-B45B3986F30A}"/>
          </ac:picMkLst>
        </pc:picChg>
      </pc:sldChg>
      <pc:sldChg chg="addSp modSp new mod">
        <pc:chgData name="Donald Privitera" userId="b19266b5-85bb-4cd7-abc7-9d22c2c9327d" providerId="ADAL" clId="{91CBFEFE-3EAF-4286-82C0-04011A9CE32C}" dt="2024-07-31T00:28:18.843" v="3976" actId="20577"/>
        <pc:sldMkLst>
          <pc:docMk/>
          <pc:sldMk cId="34456433" sldId="376"/>
        </pc:sldMkLst>
        <pc:spChg chg="mod">
          <ac:chgData name="Donald Privitera" userId="b19266b5-85bb-4cd7-abc7-9d22c2c9327d" providerId="ADAL" clId="{91CBFEFE-3EAF-4286-82C0-04011A9CE32C}" dt="2024-07-31T00:17:06.650" v="3733" actId="20577"/>
          <ac:spMkLst>
            <pc:docMk/>
            <pc:sldMk cId="34456433" sldId="376"/>
            <ac:spMk id="2" creationId="{C6DF991E-B837-8264-C76D-AFDE636858A6}"/>
          </ac:spMkLst>
        </pc:spChg>
        <pc:spChg chg="mod">
          <ac:chgData name="Donald Privitera" userId="b19266b5-85bb-4cd7-abc7-9d22c2c9327d" providerId="ADAL" clId="{91CBFEFE-3EAF-4286-82C0-04011A9CE32C}" dt="2024-07-31T00:19:32.458" v="3955" actId="20577"/>
          <ac:spMkLst>
            <pc:docMk/>
            <pc:sldMk cId="34456433" sldId="376"/>
            <ac:spMk id="3" creationId="{F163D0DB-FA31-DB8C-A646-81E342BE4616}"/>
          </ac:spMkLst>
        </pc:spChg>
        <pc:spChg chg="add mod">
          <ac:chgData name="Donald Privitera" userId="b19266b5-85bb-4cd7-abc7-9d22c2c9327d" providerId="ADAL" clId="{91CBFEFE-3EAF-4286-82C0-04011A9CE32C}" dt="2024-07-31T00:28:18.843" v="3976" actId="20577"/>
          <ac:spMkLst>
            <pc:docMk/>
            <pc:sldMk cId="34456433" sldId="376"/>
            <ac:spMk id="7" creationId="{EA427E22-D381-8858-F01D-658FFCB37B53}"/>
          </ac:spMkLst>
        </pc:spChg>
        <pc:picChg chg="add mod">
          <ac:chgData name="Donald Privitera" userId="b19266b5-85bb-4cd7-abc7-9d22c2c9327d" providerId="ADAL" clId="{91CBFEFE-3EAF-4286-82C0-04011A9CE32C}" dt="2024-07-31T00:26:22.729" v="3961" actId="1076"/>
          <ac:picMkLst>
            <pc:docMk/>
            <pc:sldMk cId="34456433" sldId="376"/>
            <ac:picMk id="5" creationId="{0EB23D03-798D-99BC-1DE2-357205E4A636}"/>
          </ac:picMkLst>
        </pc:picChg>
      </pc:sldChg>
      <pc:sldChg chg="modSp new mod">
        <pc:chgData name="Donald Privitera" userId="b19266b5-85bb-4cd7-abc7-9d22c2c9327d" providerId="ADAL" clId="{91CBFEFE-3EAF-4286-82C0-04011A9CE32C}" dt="2024-07-31T00:31:31.969" v="4013"/>
        <pc:sldMkLst>
          <pc:docMk/>
          <pc:sldMk cId="4156790737" sldId="377"/>
        </pc:sldMkLst>
        <pc:spChg chg="mod">
          <ac:chgData name="Donald Privitera" userId="b19266b5-85bb-4cd7-abc7-9d22c2c9327d" providerId="ADAL" clId="{91CBFEFE-3EAF-4286-82C0-04011A9CE32C}" dt="2024-07-31T00:31:22.971" v="4011" actId="20577"/>
          <ac:spMkLst>
            <pc:docMk/>
            <pc:sldMk cId="4156790737" sldId="377"/>
            <ac:spMk id="2" creationId="{08EC7700-218F-1100-F85F-D523B67F5831}"/>
          </ac:spMkLst>
        </pc:spChg>
        <pc:spChg chg="mod">
          <ac:chgData name="Donald Privitera" userId="b19266b5-85bb-4cd7-abc7-9d22c2c9327d" providerId="ADAL" clId="{91CBFEFE-3EAF-4286-82C0-04011A9CE32C}" dt="2024-07-31T00:31:31.969" v="4013"/>
          <ac:spMkLst>
            <pc:docMk/>
            <pc:sldMk cId="4156790737" sldId="377"/>
            <ac:spMk id="3" creationId="{0E5D70E8-8F92-695D-AD08-B08CA8E0C2D6}"/>
          </ac:spMkLst>
        </pc:spChg>
      </pc:sldChg>
      <pc:sldChg chg="modSp new mod">
        <pc:chgData name="Donald Privitera" userId="b19266b5-85bb-4cd7-abc7-9d22c2c9327d" providerId="ADAL" clId="{91CBFEFE-3EAF-4286-82C0-04011A9CE32C}" dt="2024-07-31T00:42:30.716" v="4609" actId="20577"/>
        <pc:sldMkLst>
          <pc:docMk/>
          <pc:sldMk cId="4213583100" sldId="378"/>
        </pc:sldMkLst>
        <pc:spChg chg="mod">
          <ac:chgData name="Donald Privitera" userId="b19266b5-85bb-4cd7-abc7-9d22c2c9327d" providerId="ADAL" clId="{91CBFEFE-3EAF-4286-82C0-04011A9CE32C}" dt="2024-07-31T00:39:03.676" v="4055" actId="20577"/>
          <ac:spMkLst>
            <pc:docMk/>
            <pc:sldMk cId="4213583100" sldId="378"/>
            <ac:spMk id="2" creationId="{CC5AA29D-B089-883D-EAE2-AA96122CF44F}"/>
          </ac:spMkLst>
        </pc:spChg>
        <pc:spChg chg="mod">
          <ac:chgData name="Donald Privitera" userId="b19266b5-85bb-4cd7-abc7-9d22c2c9327d" providerId="ADAL" clId="{91CBFEFE-3EAF-4286-82C0-04011A9CE32C}" dt="2024-07-31T00:42:30.716" v="4609" actId="20577"/>
          <ac:spMkLst>
            <pc:docMk/>
            <pc:sldMk cId="4213583100" sldId="378"/>
            <ac:spMk id="3" creationId="{39891EAF-F508-2E3D-B329-6603DCA95872}"/>
          </ac:spMkLst>
        </pc:spChg>
      </pc:sldChg>
      <pc:sldChg chg="addSp delSp modSp new mod">
        <pc:chgData name="Donald Privitera" userId="b19266b5-85bb-4cd7-abc7-9d22c2c9327d" providerId="ADAL" clId="{91CBFEFE-3EAF-4286-82C0-04011A9CE32C}" dt="2024-07-31T00:48:18.093" v="4777" actId="6549"/>
        <pc:sldMkLst>
          <pc:docMk/>
          <pc:sldMk cId="4218028355" sldId="379"/>
        </pc:sldMkLst>
        <pc:spChg chg="mod">
          <ac:chgData name="Donald Privitera" userId="b19266b5-85bb-4cd7-abc7-9d22c2c9327d" providerId="ADAL" clId="{91CBFEFE-3EAF-4286-82C0-04011A9CE32C}" dt="2024-07-31T00:48:18.093" v="4777" actId="6549"/>
          <ac:spMkLst>
            <pc:docMk/>
            <pc:sldMk cId="4218028355" sldId="379"/>
            <ac:spMk id="2" creationId="{E4E7B720-3BFD-C288-5C16-46F4D1FA7694}"/>
          </ac:spMkLst>
        </pc:spChg>
        <pc:spChg chg="del">
          <ac:chgData name="Donald Privitera" userId="b19266b5-85bb-4cd7-abc7-9d22c2c9327d" providerId="ADAL" clId="{91CBFEFE-3EAF-4286-82C0-04011A9CE32C}" dt="2024-07-31T00:44:23.140" v="4634" actId="22"/>
          <ac:spMkLst>
            <pc:docMk/>
            <pc:sldMk cId="4218028355" sldId="379"/>
            <ac:spMk id="3" creationId="{C0CD7386-F3FE-3BE0-27F6-5A12D5848E34}"/>
          </ac:spMkLst>
        </pc:spChg>
        <pc:spChg chg="add mod">
          <ac:chgData name="Donald Privitera" userId="b19266b5-85bb-4cd7-abc7-9d22c2c9327d" providerId="ADAL" clId="{91CBFEFE-3EAF-4286-82C0-04011A9CE32C}" dt="2024-07-31T00:47:39.742" v="4773"/>
          <ac:spMkLst>
            <pc:docMk/>
            <pc:sldMk cId="4218028355" sldId="379"/>
            <ac:spMk id="6" creationId="{37F87A0A-3C87-5666-66D8-16488CA64D51}"/>
          </ac:spMkLst>
        </pc:spChg>
        <pc:spChg chg="add">
          <ac:chgData name="Donald Privitera" userId="b19266b5-85bb-4cd7-abc7-9d22c2c9327d" providerId="ADAL" clId="{91CBFEFE-3EAF-4286-82C0-04011A9CE32C}" dt="2024-07-31T00:46:52.294" v="4769"/>
          <ac:spMkLst>
            <pc:docMk/>
            <pc:sldMk cId="4218028355" sldId="379"/>
            <ac:spMk id="7" creationId="{B1B9A2A6-BA36-0EA3-A519-BC961A32301B}"/>
          </ac:spMkLst>
        </pc:spChg>
        <pc:spChg chg="add mod">
          <ac:chgData name="Donald Privitera" userId="b19266b5-85bb-4cd7-abc7-9d22c2c9327d" providerId="ADAL" clId="{91CBFEFE-3EAF-4286-82C0-04011A9CE32C}" dt="2024-07-31T00:47:56.972" v="4776" actId="20577"/>
          <ac:spMkLst>
            <pc:docMk/>
            <pc:sldMk cId="4218028355" sldId="379"/>
            <ac:spMk id="9" creationId="{4DC6F35A-0CB0-E904-F565-CDE5215007F5}"/>
          </ac:spMkLst>
        </pc:spChg>
        <pc:picChg chg="add mod ord">
          <ac:chgData name="Donald Privitera" userId="b19266b5-85bb-4cd7-abc7-9d22c2c9327d" providerId="ADAL" clId="{91CBFEFE-3EAF-4286-82C0-04011A9CE32C}" dt="2024-07-31T00:44:40.195" v="4636" actId="1076"/>
          <ac:picMkLst>
            <pc:docMk/>
            <pc:sldMk cId="4218028355" sldId="379"/>
            <ac:picMk id="5" creationId="{E1C6A6F4-344A-1F66-08CA-ABD5BE405D5B}"/>
          </ac:picMkLst>
        </pc:picChg>
      </pc:sldChg>
      <pc:sldChg chg="addSp delSp modSp new mod">
        <pc:chgData name="Donald Privitera" userId="b19266b5-85bb-4cd7-abc7-9d22c2c9327d" providerId="ADAL" clId="{91CBFEFE-3EAF-4286-82C0-04011A9CE32C}" dt="2024-07-31T01:20:00.132" v="5373" actId="27636"/>
        <pc:sldMkLst>
          <pc:docMk/>
          <pc:sldMk cId="3240221406" sldId="380"/>
        </pc:sldMkLst>
        <pc:spChg chg="mod">
          <ac:chgData name="Donald Privitera" userId="b19266b5-85bb-4cd7-abc7-9d22c2c9327d" providerId="ADAL" clId="{91CBFEFE-3EAF-4286-82C0-04011A9CE32C}" dt="2024-07-31T00:48:54.428" v="4815" actId="20577"/>
          <ac:spMkLst>
            <pc:docMk/>
            <pc:sldMk cId="3240221406" sldId="380"/>
            <ac:spMk id="2" creationId="{11B48277-299E-F068-8C13-8AB2F8A17E22}"/>
          </ac:spMkLst>
        </pc:spChg>
        <pc:spChg chg="mod">
          <ac:chgData name="Donald Privitera" userId="b19266b5-85bb-4cd7-abc7-9d22c2c9327d" providerId="ADAL" clId="{91CBFEFE-3EAF-4286-82C0-04011A9CE32C}" dt="2024-07-31T01:20:00.132" v="5373" actId="27636"/>
          <ac:spMkLst>
            <pc:docMk/>
            <pc:sldMk cId="3240221406" sldId="380"/>
            <ac:spMk id="3" creationId="{6BF3B7BB-2011-BF6E-F2B8-6EE1C24150D2}"/>
          </ac:spMkLst>
        </pc:spChg>
        <pc:spChg chg="add del">
          <ac:chgData name="Donald Privitera" userId="b19266b5-85bb-4cd7-abc7-9d22c2c9327d" providerId="ADAL" clId="{91CBFEFE-3EAF-4286-82C0-04011A9CE32C}" dt="2024-07-31T00:48:48.927" v="4800" actId="22"/>
          <ac:spMkLst>
            <pc:docMk/>
            <pc:sldMk cId="3240221406" sldId="380"/>
            <ac:spMk id="5" creationId="{88456DFA-23FC-6F8B-250A-0C4F6881921E}"/>
          </ac:spMkLst>
        </pc:spChg>
        <pc:spChg chg="add mod">
          <ac:chgData name="Donald Privitera" userId="b19266b5-85bb-4cd7-abc7-9d22c2c9327d" providerId="ADAL" clId="{91CBFEFE-3EAF-4286-82C0-04011A9CE32C}" dt="2024-07-31T00:49:16.715" v="4820" actId="1076"/>
          <ac:spMkLst>
            <pc:docMk/>
            <pc:sldMk cId="3240221406" sldId="380"/>
            <ac:spMk id="7" creationId="{37F76918-1FF8-F97B-BAF7-14CEF25CD8F3}"/>
          </ac:spMkLst>
        </pc:spChg>
        <pc:picChg chg="add mod">
          <ac:chgData name="Donald Privitera" userId="b19266b5-85bb-4cd7-abc7-9d22c2c9327d" providerId="ADAL" clId="{91CBFEFE-3EAF-4286-82C0-04011A9CE32C}" dt="2024-07-31T00:50:01.451" v="4822" actId="1076"/>
          <ac:picMkLst>
            <pc:docMk/>
            <pc:sldMk cId="3240221406" sldId="380"/>
            <ac:picMk id="9" creationId="{9174BD3A-F59A-7C7B-F1D5-BF8B9A790A0B}"/>
          </ac:picMkLst>
        </pc:picChg>
      </pc:sldChg>
      <pc:sldChg chg="addSp modSp new mod">
        <pc:chgData name="Donald Privitera" userId="b19266b5-85bb-4cd7-abc7-9d22c2c9327d" providerId="ADAL" clId="{91CBFEFE-3EAF-4286-82C0-04011A9CE32C}" dt="2024-07-31T01:11:35.070" v="5225" actId="20577"/>
        <pc:sldMkLst>
          <pc:docMk/>
          <pc:sldMk cId="2304767682" sldId="381"/>
        </pc:sldMkLst>
        <pc:spChg chg="mod">
          <ac:chgData name="Donald Privitera" userId="b19266b5-85bb-4cd7-abc7-9d22c2c9327d" providerId="ADAL" clId="{91CBFEFE-3EAF-4286-82C0-04011A9CE32C}" dt="2024-07-31T00:56:37.645" v="5069" actId="20577"/>
          <ac:spMkLst>
            <pc:docMk/>
            <pc:sldMk cId="2304767682" sldId="381"/>
            <ac:spMk id="2" creationId="{31DBA5D5-1183-5BC3-0397-DA7DC7353CF3}"/>
          </ac:spMkLst>
        </pc:spChg>
        <pc:spChg chg="mod">
          <ac:chgData name="Donald Privitera" userId="b19266b5-85bb-4cd7-abc7-9d22c2c9327d" providerId="ADAL" clId="{91CBFEFE-3EAF-4286-82C0-04011A9CE32C}" dt="2024-07-31T00:59:12.744" v="5222"/>
          <ac:spMkLst>
            <pc:docMk/>
            <pc:sldMk cId="2304767682" sldId="381"/>
            <ac:spMk id="3" creationId="{09236420-689C-8B9B-A65C-6171F3041CFB}"/>
          </ac:spMkLst>
        </pc:spChg>
        <pc:spChg chg="add">
          <ac:chgData name="Donald Privitera" userId="b19266b5-85bb-4cd7-abc7-9d22c2c9327d" providerId="ADAL" clId="{91CBFEFE-3EAF-4286-82C0-04011A9CE32C}" dt="2024-07-31T00:57:49.078" v="5086"/>
          <ac:spMkLst>
            <pc:docMk/>
            <pc:sldMk cId="2304767682" sldId="381"/>
            <ac:spMk id="4" creationId="{0FB15D3A-BE3E-5659-1052-CE7CFB59E3E5}"/>
          </ac:spMkLst>
        </pc:spChg>
        <pc:spChg chg="add mod">
          <ac:chgData name="Donald Privitera" userId="b19266b5-85bb-4cd7-abc7-9d22c2c9327d" providerId="ADAL" clId="{91CBFEFE-3EAF-4286-82C0-04011A9CE32C}" dt="2024-07-31T01:11:35.070" v="5225" actId="20577"/>
          <ac:spMkLst>
            <pc:docMk/>
            <pc:sldMk cId="2304767682" sldId="381"/>
            <ac:spMk id="7" creationId="{F0624BFF-FC66-D594-15F7-57612EEE1BEB}"/>
          </ac:spMkLst>
        </pc:spChg>
        <pc:picChg chg="add mod">
          <ac:chgData name="Donald Privitera" userId="b19266b5-85bb-4cd7-abc7-9d22c2c9327d" providerId="ADAL" clId="{91CBFEFE-3EAF-4286-82C0-04011A9CE32C}" dt="2024-07-31T00:57:03.596" v="5072" actId="1076"/>
          <ac:picMkLst>
            <pc:docMk/>
            <pc:sldMk cId="2304767682" sldId="381"/>
            <ac:picMk id="5" creationId="{C10C5D64-3EC2-F1C9-59A9-FEE1448EB675}"/>
          </ac:picMkLst>
        </pc:picChg>
      </pc:sldChg>
      <pc:sldMasterChg chg="modSp mod">
        <pc:chgData name="Donald Privitera" userId="b19266b5-85bb-4cd7-abc7-9d22c2c9327d" providerId="ADAL" clId="{91CBFEFE-3EAF-4286-82C0-04011A9CE32C}" dt="2024-07-19T17:49:20.889" v="22" actId="20577"/>
        <pc:sldMasterMkLst>
          <pc:docMk/>
          <pc:sldMasterMk cId="2606170224" sldId="2147484050"/>
        </pc:sldMasterMkLst>
        <pc:spChg chg="mod">
          <ac:chgData name="Donald Privitera" userId="b19266b5-85bb-4cd7-abc7-9d22c2c9327d" providerId="ADAL" clId="{91CBFEFE-3EAF-4286-82C0-04011A9CE32C}" dt="2024-07-19T17:49:20.889" v="22" actId="20577"/>
          <ac:spMkLst>
            <pc:docMk/>
            <pc:sldMasterMk cId="2606170224" sldId="2147484050"/>
            <ac:spMk id="13" creationId="{D214AFFB-7AC6-4DF7-BD08-C10C910854B5}"/>
          </ac:spMkLst>
        </pc:spChg>
      </pc:sldMasterChg>
    </pc:docChg>
  </pc:docChgLst>
  <pc:docChgLst>
    <pc:chgData name="Donald Privitera" userId="b19266b5-85bb-4cd7-abc7-9d22c2c9327d" providerId="ADAL" clId="{F8E73A52-37D0-46FE-85E1-F0E5CFBDAC52}"/>
    <pc:docChg chg="custSel delSld modSld">
      <pc:chgData name="Donald Privitera" userId="b19266b5-85bb-4cd7-abc7-9d22c2c9327d" providerId="ADAL" clId="{F8E73A52-37D0-46FE-85E1-F0E5CFBDAC52}" dt="2022-07-28T23:43:54.236" v="28" actId="47"/>
      <pc:docMkLst>
        <pc:docMk/>
      </pc:docMkLst>
      <pc:sldChg chg="modSp mod">
        <pc:chgData name="Donald Privitera" userId="b19266b5-85bb-4cd7-abc7-9d22c2c9327d" providerId="ADAL" clId="{F8E73A52-37D0-46FE-85E1-F0E5CFBDAC52}" dt="2022-07-28T23:43:17.265" v="17" actId="6549"/>
        <pc:sldMkLst>
          <pc:docMk/>
          <pc:sldMk cId="2660439541" sldId="365"/>
        </pc:sldMkLst>
        <pc:spChg chg="mod">
          <ac:chgData name="Donald Privitera" userId="b19266b5-85bb-4cd7-abc7-9d22c2c9327d" providerId="ADAL" clId="{F8E73A52-37D0-46FE-85E1-F0E5CFBDAC52}" dt="2022-07-28T23:43:12.609" v="16" actId="20577"/>
          <ac:spMkLst>
            <pc:docMk/>
            <pc:sldMk cId="2660439541" sldId="365"/>
            <ac:spMk id="4" creationId="{A46125D9-D5D8-4CD8-9A67-54EC039E3075}"/>
          </ac:spMkLst>
        </pc:spChg>
        <pc:spChg chg="mod">
          <ac:chgData name="Donald Privitera" userId="b19266b5-85bb-4cd7-abc7-9d22c2c9327d" providerId="ADAL" clId="{F8E73A52-37D0-46FE-85E1-F0E5CFBDAC52}" dt="2022-07-28T23:43:17.265" v="17" actId="6549"/>
          <ac:spMkLst>
            <pc:docMk/>
            <pc:sldMk cId="2660439541" sldId="365"/>
            <ac:spMk id="5" creationId="{7AB0199A-8625-48D3-A0A7-97CFA8299759}"/>
          </ac:spMkLst>
        </pc:spChg>
      </pc:sldChg>
      <pc:sldChg chg="modSp mod">
        <pc:chgData name="Donald Privitera" userId="b19266b5-85bb-4cd7-abc7-9d22c2c9327d" providerId="ADAL" clId="{F8E73A52-37D0-46FE-85E1-F0E5CFBDAC52}" dt="2022-07-28T23:43:38.256" v="27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F8E73A52-37D0-46FE-85E1-F0E5CFBDAC52}" dt="2022-07-28T23:43:30.368" v="22" actId="20577"/>
          <ac:spMkLst>
            <pc:docMk/>
            <pc:sldMk cId="2731853233" sldId="366"/>
            <ac:spMk id="2" creationId="{77004BE6-B2F9-86B8-1A7D-A9155BFD8CB9}"/>
          </ac:spMkLst>
        </pc:spChg>
        <pc:spChg chg="mod">
          <ac:chgData name="Donald Privitera" userId="b19266b5-85bb-4cd7-abc7-9d22c2c9327d" providerId="ADAL" clId="{F8E73A52-37D0-46FE-85E1-F0E5CFBDAC52}" dt="2022-07-28T23:43:38.256" v="27" actId="20577"/>
          <ac:spMkLst>
            <pc:docMk/>
            <pc:sldMk cId="2731853233" sldId="366"/>
            <ac:spMk id="3" creationId="{24D37A07-6EBE-49C2-872C-D2C1A8A8B1D5}"/>
          </ac:spMkLst>
        </pc:spChg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370831236" sldId="367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426696307" sldId="368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2513393261" sldId="369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782284823" sldId="370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4152348714" sldId="371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209074510" sldId="372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2050336950" sldId="37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91099-7EBE-4D12-B880-CCA6B38B92A6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36C10-A9D4-4995-9BAF-95FBD77A72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1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F4299-1721-48C6-878D-74296BE00D21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EF9EC-8318-4FF6-847E-A85BBD2B7E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19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AAD347D-5ACD-4C99-B74B-A9C85AD731AF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5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348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909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0765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525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12738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24692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1C40B874-E53C-42B9-98BA-0781B387246C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8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75D402F4-45D7-406A-9C33-75238E131A1E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46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Arial" panose="020B0604020202020204" pitchFamily="34" charset="0"/>
              <a:buChar char="•"/>
              <a:defRPr/>
            </a:lvl3pPr>
            <a:lvl4pPr marL="1600200" indent="-228600">
              <a:buFont typeface="Arial" panose="020B0604020202020204" pitchFamily="34" charset="0"/>
              <a:buChar char="•"/>
              <a:defRPr/>
            </a:lvl4pPr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506E011-4F7D-42D0-82E1-078A40B76F01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66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3DA471FE-0FCC-47A4-B218-06AF00AFA70F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53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BE42C22A-A385-4013-8BC3-1C712ED98224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60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A4143CD7-DDC2-4E28-B80E-11B3368F8846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3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68882D6B-0F0F-41E5-8A0F-FC2D7E2110E0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6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399C1A38-D70F-41CF-857C-945C6FF6B07D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15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E32B96DC-D1E7-4668-A471-A46ECA2AE34F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92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509A250-FF31-4206-8172-F9D3106AACB1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79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sv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14AFFB-7AC6-4DF7-BD08-C10C910854B5}"/>
              </a:ext>
            </a:extLst>
          </p:cNvPr>
          <p:cNvSpPr txBox="1"/>
          <p:nvPr userDrawn="1"/>
        </p:nvSpPr>
        <p:spPr>
          <a:xfrm>
            <a:off x="162116" y="6471061"/>
            <a:ext cx="5186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CC-BY-SA</a:t>
            </a:r>
            <a:endParaRPr lang="en-US" sz="1400" u="sng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C23EA940-4CA8-436E-BAB3-3A5BD73B129D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078159" y="6183963"/>
            <a:ext cx="2294021" cy="86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70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  <p:sldLayoutId id="2147484064" r:id="rId14"/>
    <p:sldLayoutId id="2147484065" r:id="rId15"/>
    <p:sldLayoutId id="2147484066" r:id="rId16"/>
    <p:sldLayoutId id="214748406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kdocs.com/tutorial/widgets.html#frame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tkdocs.com/tutorial/widgets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tkdocs.com/tutorial/widgets.html#button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tkdocs.com/tutorial/windows.html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tkdocs.com/tutorial/widgets.html#radiobutton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tkdocs.com/tutorial/widgets.html#checkbutto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Graphical_user_interfac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kdocs.com/shipman/" TargetMode="External"/><Relationship Id="rId2" Type="http://schemas.openxmlformats.org/officeDocument/2006/relationships/hyperlink" Target="https://en.wikipedia.org/wiki/Tkinter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en.wikipedia.org/wiki/Tkint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kdocs.com/tutorial/concepts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46125D9-D5D8-4CD8-9A67-54EC039E307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931614"/>
            <a:ext cx="8675393" cy="19184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IT-</a:t>
            </a:r>
            <a:r>
              <a:rPr lang="en-US" sz="4000" dirty="0"/>
              <a:t>111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3, Lecture Slides 13: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GUI Programming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AB0199A-8625-48D3-A0A7-97CFA8299759}"/>
              </a:ext>
            </a:extLst>
          </p:cNvPr>
          <p:cNvSpPr txBox="1">
            <a:spLocks/>
          </p:cNvSpPr>
          <p:nvPr/>
        </p:nvSpPr>
        <p:spPr>
          <a:xfrm>
            <a:off x="609600" y="3386585"/>
            <a:ext cx="8229600" cy="2744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Mr. Donald Privitera, Course Coordinator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Kennesaw State University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Marietta Campus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College of Computing and Software Engineering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IT Department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dprivit2@kennesaw.edu</a:t>
            </a:r>
          </a:p>
        </p:txBody>
      </p:sp>
    </p:spTree>
    <p:extLst>
      <p:ext uri="{BB962C8B-B14F-4D97-AF65-F5344CB8AC3E}">
        <p14:creationId xmlns:p14="http://schemas.microsoft.com/office/powerpoint/2010/main" val="266043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BA5D5-1183-5BC3-0397-DA7DC7353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36420-689C-8B9B-A65C-6171F3041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Frames are Widgets that display rectangles in your window and are often used for organizing the look of your GUI program.</a:t>
            </a:r>
          </a:p>
          <a:p>
            <a:r>
              <a:rPr lang="en-US" dirty="0"/>
              <a:t>Syntax:</a:t>
            </a:r>
          </a:p>
          <a:p>
            <a:pPr marL="0" indent="0">
              <a:buNone/>
            </a:pPr>
            <a:r>
              <a:rPr lang="en-US" dirty="0"/>
              <a:t>frame = </a:t>
            </a:r>
            <a:r>
              <a:rPr lang="en-US" dirty="0" err="1"/>
              <a:t>ttk.Frame</a:t>
            </a:r>
            <a:r>
              <a:rPr lang="en-US" dirty="0"/>
              <a:t>(parent)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0C5D64-3EC2-F1C9-59A9-FEE1448EB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2697" y="2052918"/>
            <a:ext cx="1590897" cy="22672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624BFF-FC66-D594-15F7-57612EEE1BEB}"/>
              </a:ext>
            </a:extLst>
          </p:cNvPr>
          <p:cNvSpPr txBox="1"/>
          <p:nvPr/>
        </p:nvSpPr>
        <p:spPr>
          <a:xfrm>
            <a:off x="3003306" y="6405282"/>
            <a:ext cx="6185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https://tkdocs.com/tutorial/widgets.html#frame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476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353A0-B9DF-F339-9D54-FA59A1DFE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Label Widgets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5A5BA-C147-2DA0-3355-5FFF58B42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761657" cy="4195481"/>
          </a:xfrm>
        </p:spPr>
        <p:txBody>
          <a:bodyPr/>
          <a:lstStyle/>
          <a:p>
            <a:r>
              <a:rPr lang="en-US" dirty="0"/>
              <a:t>Label Widget displays a single line of text in a window.</a:t>
            </a:r>
          </a:p>
          <a:p>
            <a:r>
              <a:rPr lang="en-US" dirty="0"/>
              <a:t>Create an instance of </a:t>
            </a:r>
            <a:r>
              <a:rPr lang="en-US" dirty="0" err="1"/>
              <a:t>tkinter’s</a:t>
            </a:r>
            <a:r>
              <a:rPr lang="en-US" dirty="0"/>
              <a:t> </a:t>
            </a:r>
            <a:r>
              <a:rPr lang="en-US" dirty="0" err="1"/>
              <a:t>Lablel</a:t>
            </a:r>
            <a:r>
              <a:rPr lang="en-US" dirty="0"/>
              <a:t> class.</a:t>
            </a:r>
          </a:p>
          <a:p>
            <a:r>
              <a:rPr lang="en-US" dirty="0"/>
              <a:t>Syntax: </a:t>
            </a:r>
            <a:r>
              <a:rPr lang="en-US" dirty="0" err="1"/>
              <a:t>tkinter.Label</a:t>
            </a:r>
            <a:r>
              <a:rPr lang="en-US" dirty="0"/>
              <a:t>(</a:t>
            </a:r>
            <a:r>
              <a:rPr lang="en-US" dirty="0" err="1"/>
              <a:t>self.main_window</a:t>
            </a:r>
            <a:r>
              <a:rPr lang="en-US" dirty="0"/>
              <a:t>, text = ‘my text’)</a:t>
            </a:r>
          </a:p>
          <a:p>
            <a:pPr marL="457200" lvl="1" indent="0">
              <a:buNone/>
            </a:pPr>
            <a:r>
              <a:rPr lang="en-US" dirty="0"/>
              <a:t>The first argument references the root widget, second argument shows text that should appear.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2653E8-B4B6-640F-E8FF-FE82AF48A0B3}"/>
              </a:ext>
            </a:extLst>
          </p:cNvPr>
          <p:cNvSpPr txBox="1"/>
          <p:nvPr/>
        </p:nvSpPr>
        <p:spPr>
          <a:xfrm>
            <a:off x="3488349" y="6405282"/>
            <a:ext cx="6185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https://tkdocs.com/tutorial/widgets.html</a:t>
            </a:r>
            <a:r>
              <a:rPr lang="en-US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33C968-D5BF-F2C5-AFF5-60BD068FF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9853" y="2052918"/>
            <a:ext cx="1914792" cy="166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32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18D4B-9F82-CC30-441D-1536DF873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Widgets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47364-19F6-D306-DD1F-1ECC5A153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805619" cy="4195481"/>
          </a:xfrm>
        </p:spPr>
        <p:txBody>
          <a:bodyPr/>
          <a:lstStyle/>
          <a:p>
            <a:r>
              <a:rPr lang="en-US" dirty="0"/>
              <a:t>Button is a Widget the user can click to trigger a callback function to take an action when the user clicks.</a:t>
            </a:r>
          </a:p>
          <a:p>
            <a:r>
              <a:rPr lang="en-US" dirty="0"/>
              <a:t>The callback function, aka an event handler, gets executed as long as it is passed to the Widget when it is first created.</a:t>
            </a:r>
          </a:p>
          <a:p>
            <a:r>
              <a:rPr lang="en-US" dirty="0"/>
              <a:t>Syntax:</a:t>
            </a:r>
          </a:p>
          <a:p>
            <a:pPr marL="0" indent="0">
              <a:buNone/>
            </a:pPr>
            <a:r>
              <a:rPr lang="en-US" dirty="0"/>
              <a:t>button = </a:t>
            </a:r>
            <a:r>
              <a:rPr lang="en-US" dirty="0" err="1"/>
              <a:t>ttk.Button</a:t>
            </a:r>
            <a:r>
              <a:rPr lang="en-US" dirty="0"/>
              <a:t>(parent, text='Okay', command=</a:t>
            </a:r>
            <a:r>
              <a:rPr lang="en-US" dirty="0" err="1"/>
              <a:t>submitForm</a:t>
            </a:r>
            <a:r>
              <a:rPr lang="en-US" dirty="0"/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F3CDC5-6E8A-A653-D37B-84389DF9883B}"/>
              </a:ext>
            </a:extLst>
          </p:cNvPr>
          <p:cNvSpPr txBox="1"/>
          <p:nvPr/>
        </p:nvSpPr>
        <p:spPr>
          <a:xfrm>
            <a:off x="3206994" y="6405282"/>
            <a:ext cx="6185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https://tkdocs.com/tutorial/widgets.html#button</a:t>
            </a:r>
            <a:r>
              <a:rPr lang="en-US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B56607-A64B-75E8-272E-B45B3986F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0908" y="2052918"/>
            <a:ext cx="2010056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00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F991E-B837-8264-C76D-AFDE63685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 Boxes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3D0DB-FA31-DB8C-A646-81E342BE4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dialog box is a special window that pops up and reflects a message intended for the user.</a:t>
            </a:r>
          </a:p>
          <a:p>
            <a:r>
              <a:rPr lang="en-US" dirty="0"/>
              <a:t>Be sure to import </a:t>
            </a:r>
            <a:r>
              <a:rPr lang="en-US" dirty="0" err="1"/>
              <a:t>tkinter.messagebox</a:t>
            </a:r>
            <a:endParaRPr lang="en-US" dirty="0"/>
          </a:p>
          <a:p>
            <a:r>
              <a:rPr lang="en-US" dirty="0"/>
              <a:t>Syntax:</a:t>
            </a:r>
          </a:p>
          <a:p>
            <a:r>
              <a:rPr lang="en-US" dirty="0" err="1"/>
              <a:t>tkinter.messagebox.showinfo</a:t>
            </a:r>
            <a:r>
              <a:rPr lang="en-US" dirty="0"/>
              <a:t>(title, message)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B23D03-798D-99BC-1DE2-357205E4A6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9306" y="2052918"/>
            <a:ext cx="2486372" cy="14670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427E22-D381-8858-F01D-658FFCB37B53}"/>
              </a:ext>
            </a:extLst>
          </p:cNvPr>
          <p:cNvSpPr txBox="1"/>
          <p:nvPr/>
        </p:nvSpPr>
        <p:spPr>
          <a:xfrm>
            <a:off x="3602648" y="6405282"/>
            <a:ext cx="6185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https://tkdocs.com/tutorial/windows.html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56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C7700-218F-1100-F85F-D523B67F5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Quit Button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D70E8-8F92-695D-AD08-B08CA8E0C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exit_button</a:t>
            </a:r>
            <a:r>
              <a:rPr lang="en-US" dirty="0"/>
              <a:t> = Button(root, text="Exit", command=</a:t>
            </a:r>
            <a:r>
              <a:rPr lang="en-US" dirty="0" err="1"/>
              <a:t>root.destroy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5679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AA29D-B089-883D-EAE2-AA96122C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Labels as Output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91EAF-F508-2E3D-B329-6603DCA95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Labels can be used instead of a dialog box to dynamically display output.</a:t>
            </a:r>
          </a:p>
          <a:p>
            <a:r>
              <a:rPr lang="en-US" dirty="0"/>
              <a:t>Create an empty label in your main window and write code that displays data in the label upon some event such as a button click.</a:t>
            </a:r>
          </a:p>
          <a:p>
            <a:r>
              <a:rPr lang="en-US" dirty="0"/>
              <a:t>You could even make a custom keyboard handler and respond to keyboard keys being pressed.</a:t>
            </a:r>
          </a:p>
          <a:p>
            <a:r>
              <a:rPr lang="en-US" dirty="0"/>
              <a:t>If you use </a:t>
            </a:r>
            <a:r>
              <a:rPr lang="en-US" dirty="0" err="1"/>
              <a:t>StringVar</a:t>
            </a:r>
            <a:r>
              <a:rPr lang="en-US" dirty="0"/>
              <a:t> class and associate it with the label object, any time a string value is stored in the </a:t>
            </a:r>
            <a:r>
              <a:rPr lang="en-US" dirty="0" err="1"/>
              <a:t>StringVar</a:t>
            </a:r>
            <a:r>
              <a:rPr lang="en-US" dirty="0"/>
              <a:t> object, the label will be automatically updated.</a:t>
            </a:r>
          </a:p>
        </p:txBody>
      </p:sp>
    </p:spTree>
    <p:extLst>
      <p:ext uri="{BB962C8B-B14F-4D97-AF65-F5344CB8AC3E}">
        <p14:creationId xmlns:p14="http://schemas.microsoft.com/office/powerpoint/2010/main" val="4213583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7B720-3BFD-C288-5C16-46F4D1FA7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 Buttons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1C6A6F4-344A-1F66-08CA-ABD5BE405D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56770" y="1853248"/>
            <a:ext cx="1991003" cy="1829055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7F87A0A-3C87-5666-66D8-16488CA64D51}"/>
              </a:ext>
            </a:extLst>
          </p:cNvPr>
          <p:cNvSpPr txBox="1">
            <a:spLocks/>
          </p:cNvSpPr>
          <p:nvPr/>
        </p:nvSpPr>
        <p:spPr>
          <a:xfrm>
            <a:off x="1103312" y="2052918"/>
            <a:ext cx="858581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dirty="0"/>
              <a:t>Radio Buttons are small circles where only one at a time may be selected.</a:t>
            </a:r>
          </a:p>
          <a:p>
            <a:r>
              <a:rPr lang="en-US" dirty="0"/>
              <a:t>Syntax:</a:t>
            </a:r>
          </a:p>
          <a:p>
            <a:pPr marL="0" indent="0">
              <a:buNone/>
            </a:pPr>
            <a:r>
              <a:rPr lang="en-US" dirty="0"/>
              <a:t>phone = </a:t>
            </a:r>
            <a:r>
              <a:rPr lang="en-US" dirty="0" err="1"/>
              <a:t>StringVar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home = </a:t>
            </a:r>
            <a:r>
              <a:rPr lang="en-US" dirty="0" err="1"/>
              <a:t>ttk.Radiobutton</a:t>
            </a:r>
            <a:r>
              <a:rPr lang="en-US" dirty="0"/>
              <a:t>(parent, text='Home', variable=phone, value='home')</a:t>
            </a:r>
          </a:p>
          <a:p>
            <a:pPr marL="0" indent="0">
              <a:buNone/>
            </a:pPr>
            <a:r>
              <a:rPr lang="en-US" dirty="0"/>
              <a:t>office = </a:t>
            </a:r>
            <a:r>
              <a:rPr lang="en-US" dirty="0" err="1"/>
              <a:t>ttk.Radiobutton</a:t>
            </a:r>
            <a:r>
              <a:rPr lang="en-US" dirty="0"/>
              <a:t>(parent, text='Office', variable=phone, value='office')</a:t>
            </a:r>
          </a:p>
          <a:p>
            <a:pPr marL="0" indent="0">
              <a:buNone/>
            </a:pPr>
            <a:r>
              <a:rPr lang="en-US" dirty="0"/>
              <a:t>cell = </a:t>
            </a:r>
            <a:r>
              <a:rPr lang="en-US" dirty="0" err="1"/>
              <a:t>ttk.Radiobutton</a:t>
            </a:r>
            <a:r>
              <a:rPr lang="en-US" dirty="0"/>
              <a:t>(parent, text='Mobile', variable=phone, value='cell')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C6F35A-0CB0-E904-F565-CDE5215007F5}"/>
              </a:ext>
            </a:extLst>
          </p:cNvPr>
          <p:cNvSpPr txBox="1"/>
          <p:nvPr/>
        </p:nvSpPr>
        <p:spPr>
          <a:xfrm>
            <a:off x="3003306" y="6405282"/>
            <a:ext cx="6185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https://tkdocs.com/tutorial/widgets.html#radiobutton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802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48277-299E-F068-8C13-8AB2F8A17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Button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3B7BB-2011-BF6E-F2B8-6EE1C2415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Check buttons are small square boxes that can all be selected independently allowing combinations of settings to be selected by the user.</a:t>
            </a:r>
          </a:p>
          <a:p>
            <a:r>
              <a:rPr lang="en-US" dirty="0"/>
              <a:t>Syntax:</a:t>
            </a:r>
          </a:p>
          <a:p>
            <a:pPr marL="0" indent="0">
              <a:buNone/>
            </a:pPr>
            <a:r>
              <a:rPr lang="en-US" dirty="0" err="1"/>
              <a:t>measureSystem</a:t>
            </a:r>
            <a:r>
              <a:rPr lang="en-US" dirty="0"/>
              <a:t> = </a:t>
            </a:r>
            <a:r>
              <a:rPr lang="en-US" dirty="0" err="1"/>
              <a:t>StringVar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check = </a:t>
            </a:r>
            <a:r>
              <a:rPr lang="en-US" dirty="0" err="1"/>
              <a:t>ttk.Checkbutton</a:t>
            </a:r>
            <a:r>
              <a:rPr lang="en-US" dirty="0"/>
              <a:t>(parent, text='Use Metric', </a:t>
            </a:r>
          </a:p>
          <a:p>
            <a:pPr marL="0" indent="0">
              <a:buNone/>
            </a:pPr>
            <a:r>
              <a:rPr lang="en-US" dirty="0"/>
              <a:t>	    command=</a:t>
            </a:r>
            <a:r>
              <a:rPr lang="en-US" dirty="0" err="1"/>
              <a:t>metricChanged</a:t>
            </a:r>
            <a:r>
              <a:rPr lang="en-US" dirty="0"/>
              <a:t>, variable=</a:t>
            </a:r>
            <a:r>
              <a:rPr lang="en-US" dirty="0" err="1"/>
              <a:t>measureSystem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	    </a:t>
            </a:r>
            <a:r>
              <a:rPr lang="en-US" dirty="0" err="1"/>
              <a:t>onvalue</a:t>
            </a:r>
            <a:r>
              <a:rPr lang="en-US" dirty="0"/>
              <a:t>='metric', </a:t>
            </a:r>
            <a:r>
              <a:rPr lang="en-US" dirty="0" err="1"/>
              <a:t>offvalue</a:t>
            </a:r>
            <a:r>
              <a:rPr lang="en-US" dirty="0"/>
              <a:t>='imperial’)</a:t>
            </a:r>
          </a:p>
          <a:p>
            <a:pPr marL="0" indent="0">
              <a:buNone/>
            </a:pPr>
            <a:r>
              <a:rPr lang="en-US" dirty="0"/>
              <a:t># variable types that can be used to store </a:t>
            </a:r>
            <a:r>
              <a:rPr lang="en-US" dirty="0" err="1"/>
              <a:t>CheckButton</a:t>
            </a:r>
            <a:r>
              <a:rPr lang="en-US" dirty="0"/>
              <a:t> values:</a:t>
            </a:r>
          </a:p>
          <a:p>
            <a:pPr marL="0" indent="0">
              <a:buNone/>
            </a:pPr>
            <a:r>
              <a:rPr lang="en-US" dirty="0"/>
              <a:t>s = </a:t>
            </a:r>
            <a:r>
              <a:rPr lang="en-US" dirty="0" err="1"/>
              <a:t>StringVar</a:t>
            </a:r>
            <a:r>
              <a:rPr lang="en-US" dirty="0"/>
              <a:t>(value="</a:t>
            </a:r>
            <a:r>
              <a:rPr lang="en-US" dirty="0" err="1"/>
              <a:t>abc</a:t>
            </a:r>
            <a:r>
              <a:rPr lang="en-US" dirty="0"/>
              <a:t>")   # default value is ''</a:t>
            </a:r>
          </a:p>
          <a:p>
            <a:pPr marL="0" indent="0">
              <a:buNone/>
            </a:pPr>
            <a:r>
              <a:rPr lang="en-US" dirty="0"/>
              <a:t>b = </a:t>
            </a:r>
            <a:r>
              <a:rPr lang="en-US" dirty="0" err="1"/>
              <a:t>BooleanVar</a:t>
            </a:r>
            <a:r>
              <a:rPr lang="en-US" dirty="0"/>
              <a:t>(value=True)   # default is False</a:t>
            </a:r>
          </a:p>
          <a:p>
            <a:pPr marL="0" indent="0">
              <a:buNone/>
            </a:pPr>
            <a:r>
              <a:rPr lang="en-US" dirty="0"/>
              <a:t>i = </a:t>
            </a:r>
            <a:r>
              <a:rPr lang="en-US" dirty="0" err="1"/>
              <a:t>IntVar</a:t>
            </a:r>
            <a:r>
              <a:rPr lang="en-US" dirty="0"/>
              <a:t>(value=10)         # default is 0</a:t>
            </a:r>
          </a:p>
          <a:p>
            <a:pPr marL="0" indent="0">
              <a:buNone/>
            </a:pPr>
            <a:r>
              <a:rPr lang="en-US" dirty="0"/>
              <a:t>d = </a:t>
            </a:r>
            <a:r>
              <a:rPr lang="en-US" dirty="0" err="1"/>
              <a:t>DoubleVar</a:t>
            </a:r>
            <a:r>
              <a:rPr lang="en-US" dirty="0"/>
              <a:t>(value=10.5)    # default is 0.0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F76918-1FF8-F97B-BAF7-14CEF25CD8F3}"/>
              </a:ext>
            </a:extLst>
          </p:cNvPr>
          <p:cNvSpPr txBox="1"/>
          <p:nvPr/>
        </p:nvSpPr>
        <p:spPr>
          <a:xfrm>
            <a:off x="2699239" y="6405282"/>
            <a:ext cx="64205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https://tkdocs.com/tutorial/widgets.html#checkbutton</a:t>
            </a:r>
            <a:r>
              <a:rPr lang="en-US" dirty="0"/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174BD3A-F59A-7C7B-F1D5-BF8B9A790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3171" y="1853248"/>
            <a:ext cx="1609950" cy="202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22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04BE6-B2F9-86B8-1A7D-A9155BFD8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</a:t>
            </a:r>
            <a:r>
              <a:rPr lang="en-US"/>
              <a:t>of Contents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37A07-6EBE-49C2-872C-D2C1A8A8B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Graphical User Interface (GUI) programming</a:t>
            </a:r>
          </a:p>
          <a:p>
            <a:r>
              <a:rPr lang="en-US" dirty="0"/>
              <a:t>Using </a:t>
            </a:r>
            <a:r>
              <a:rPr lang="en-US" dirty="0" err="1"/>
              <a:t>tkinter</a:t>
            </a:r>
            <a:r>
              <a:rPr lang="en-US" dirty="0"/>
              <a:t> in Python</a:t>
            </a:r>
          </a:p>
          <a:p>
            <a:r>
              <a:rPr lang="en-US" dirty="0"/>
              <a:t>Display text with label Widgets</a:t>
            </a:r>
          </a:p>
          <a:p>
            <a:r>
              <a:rPr lang="en-US" dirty="0"/>
              <a:t>Organizing Widgets with Frames</a:t>
            </a:r>
          </a:p>
          <a:p>
            <a:r>
              <a:rPr lang="en-US" dirty="0"/>
              <a:t>Button Widgets and Info Dialog Boxes</a:t>
            </a:r>
          </a:p>
          <a:p>
            <a:r>
              <a:rPr lang="en-US" dirty="0"/>
              <a:t>Getting Input with the Entry Widget</a:t>
            </a:r>
          </a:p>
          <a:p>
            <a:r>
              <a:rPr lang="en-US" dirty="0"/>
              <a:t>Using Labels as Output Fields</a:t>
            </a:r>
          </a:p>
          <a:p>
            <a:r>
              <a:rPr lang="en-US" dirty="0"/>
              <a:t>Radio Buttons and Check Buttons</a:t>
            </a:r>
          </a:p>
        </p:txBody>
      </p:sp>
    </p:spTree>
    <p:extLst>
      <p:ext uri="{BB962C8B-B14F-4D97-AF65-F5344CB8AC3E}">
        <p14:creationId xmlns:p14="http://schemas.microsoft.com/office/powerpoint/2010/main" val="273185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F98CE-29FE-1672-6882-03B5C26F9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Interfaces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7A036-083A-3A7E-1675-EABE67440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user interface is the paradigm or method of how the user interacts with the computer program (or the computer).</a:t>
            </a:r>
          </a:p>
          <a:p>
            <a:r>
              <a:rPr lang="en-US" dirty="0"/>
              <a:t>A Command Line Interface (CLI), aka a text-based environment, displays a prompt and expects the user to type a command.  In this paradigm, programs determine the order in which things happen.  The user responds to the program in the order in which the program was coded to gather input.</a:t>
            </a:r>
          </a:p>
          <a:p>
            <a:r>
              <a:rPr lang="en-US" dirty="0"/>
              <a:t>A Graphical User Interface (GUI) allows users to interact with a program through graphical elements on the screen.  In this paradigm the user determines the order in which things happen and the program responds to the user.</a:t>
            </a:r>
          </a:p>
        </p:txBody>
      </p:sp>
    </p:spTree>
    <p:extLst>
      <p:ext uri="{BB962C8B-B14F-4D97-AF65-F5344CB8AC3E}">
        <p14:creationId xmlns:p14="http://schemas.microsoft.com/office/powerpoint/2010/main" val="229314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7FBA5-768D-53C5-EB89-975BB456A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B0FAA-628C-778F-F930-B5982284F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8339B46-62CE-BBD0-9872-06E27DC81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3531" y="2239910"/>
            <a:ext cx="7251965" cy="391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953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83DFF-D7E1-F78B-76C3-EFF95DFF9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BE4EE-330C-8ADD-DC73-5292739C4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10C057-B4C2-819E-286F-8A0B38CBD8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6582" y="2011997"/>
            <a:ext cx="6230219" cy="427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61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BE8CC-6C90-8786-A3CD-42E642BA4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4921C-9B1E-9087-711D-C699C7F03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Dialog boxes are small windows that display information and allow the user to perform actions.</a:t>
            </a:r>
          </a:p>
          <a:p>
            <a:r>
              <a:rPr lang="en-US" dirty="0"/>
              <a:t>Dialog boxes handle most user interaction.</a:t>
            </a:r>
          </a:p>
          <a:p>
            <a:r>
              <a:rPr lang="en-US" dirty="0"/>
              <a:t>Users interact with graphical elements such as buttons, sliders, icons, and text boxes.</a:t>
            </a:r>
          </a:p>
          <a:p>
            <a:r>
              <a:rPr lang="en-US" dirty="0"/>
              <a:t>GUI’s are event driven where the user determines the order in which things happen.  In other words, the user drives events and the program responds to relevant events.  NOTE: </a:t>
            </a:r>
            <a:r>
              <a:rPr lang="en-US" dirty="0" err="1"/>
              <a:t>progams</a:t>
            </a:r>
            <a:r>
              <a:rPr lang="en-US" dirty="0"/>
              <a:t> may also need to respond to other events generated by the Operating System.</a:t>
            </a:r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https://en.wikipedia.org/wiki/Graphical_user_interface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2637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31221-2571-6157-FED8-F3029679B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 in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74477-0F6A-6F2E-10B3-6036E60E7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only provides a CLI natively.</a:t>
            </a:r>
          </a:p>
          <a:p>
            <a:r>
              <a:rPr lang="en-US" dirty="0"/>
              <a:t>The </a:t>
            </a:r>
            <a:r>
              <a:rPr lang="en-US" dirty="0" err="1"/>
              <a:t>tkinter</a:t>
            </a:r>
            <a:r>
              <a:rPr lang="en-US" dirty="0"/>
              <a:t> module (included with Python) was developed to allow a program access to GUI features.  </a:t>
            </a:r>
            <a:r>
              <a:rPr lang="en-US" dirty="0" err="1"/>
              <a:t>tkinter</a:t>
            </a:r>
            <a:r>
              <a:rPr lang="en-US" dirty="0"/>
              <a:t> is combined from “</a:t>
            </a:r>
            <a:r>
              <a:rPr lang="en-US" dirty="0" err="1"/>
              <a:t>tk</a:t>
            </a:r>
            <a:r>
              <a:rPr lang="en-US" dirty="0"/>
              <a:t>” an abbreviation for toolkit and “inter” short for interface.</a:t>
            </a:r>
          </a:p>
          <a:p>
            <a:r>
              <a:rPr lang="en-US" dirty="0"/>
              <a:t>Within the </a:t>
            </a:r>
            <a:r>
              <a:rPr lang="en-US" dirty="0" err="1"/>
              <a:t>tkinter</a:t>
            </a:r>
            <a:r>
              <a:rPr lang="en-US" dirty="0"/>
              <a:t> module, Widgets are graphical elements that the user can interact with.</a:t>
            </a:r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https://en.wikipedia.org/wiki/Tkinter</a:t>
            </a:r>
            <a:r>
              <a:rPr lang="en-US" dirty="0"/>
              <a:t> </a:t>
            </a:r>
          </a:p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https://tkdocs.com/shipman/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351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9D910-0AF0-2675-D469-161738DA0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tkinter</a:t>
            </a:r>
            <a:r>
              <a:rPr lang="en-US" dirty="0"/>
              <a:t> Widgets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99764-B10B-BAE7-D65E-6EF0F51B4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643" y="1745188"/>
            <a:ext cx="8946541" cy="4195481"/>
          </a:xfrm>
        </p:spPr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Core widgets:</a:t>
            </a:r>
          </a:p>
          <a:p>
            <a:pPr lvl="1"/>
            <a:r>
              <a:rPr lang="en-US" dirty="0"/>
              <a:t>The containers: frame, </a:t>
            </a:r>
            <a:r>
              <a:rPr lang="en-US" dirty="0" err="1"/>
              <a:t>labelframe</a:t>
            </a:r>
            <a:r>
              <a:rPr lang="en-US" dirty="0"/>
              <a:t>, </a:t>
            </a:r>
            <a:r>
              <a:rPr lang="en-US" dirty="0" err="1"/>
              <a:t>toplevel</a:t>
            </a:r>
            <a:r>
              <a:rPr lang="en-US" dirty="0"/>
              <a:t>, paned window.</a:t>
            </a:r>
          </a:p>
          <a:p>
            <a:pPr lvl="1"/>
            <a:r>
              <a:rPr lang="en-US" dirty="0"/>
              <a:t>The buttons: button, </a:t>
            </a:r>
            <a:r>
              <a:rPr lang="en-US" dirty="0" err="1"/>
              <a:t>radiobutton</a:t>
            </a:r>
            <a:r>
              <a:rPr lang="en-US" dirty="0"/>
              <a:t>, </a:t>
            </a:r>
            <a:r>
              <a:rPr lang="en-US" dirty="0" err="1"/>
              <a:t>checkbutton</a:t>
            </a:r>
            <a:r>
              <a:rPr lang="en-US" dirty="0"/>
              <a:t> (checkbox), and </a:t>
            </a:r>
            <a:r>
              <a:rPr lang="en-US" dirty="0" err="1"/>
              <a:t>menubutton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text widgets: label, message, text.</a:t>
            </a:r>
          </a:p>
          <a:p>
            <a:pPr lvl="1"/>
            <a:r>
              <a:rPr lang="en-US" dirty="0"/>
              <a:t>The entry widgets: scale, scrollbar, </a:t>
            </a:r>
            <a:r>
              <a:rPr lang="en-US" dirty="0" err="1"/>
              <a:t>listbox</a:t>
            </a:r>
            <a:r>
              <a:rPr lang="en-US" dirty="0"/>
              <a:t>, slider, </a:t>
            </a:r>
            <a:r>
              <a:rPr lang="en-US" dirty="0" err="1"/>
              <a:t>spinbox</a:t>
            </a:r>
            <a:r>
              <a:rPr lang="en-US" dirty="0"/>
              <a:t>, entry (</a:t>
            </a:r>
            <a:r>
              <a:rPr lang="en-US" dirty="0" err="1"/>
              <a:t>singleline</a:t>
            </a:r>
            <a:r>
              <a:rPr lang="en-US" dirty="0"/>
              <a:t>), </a:t>
            </a:r>
            <a:r>
              <a:rPr lang="en-US" dirty="0" err="1"/>
              <a:t>optionmenu</a:t>
            </a:r>
            <a:r>
              <a:rPr lang="en-US" dirty="0"/>
              <a:t>, text (multiline), and canvas (vector and pixel graphics).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Tkinter</a:t>
            </a:r>
            <a:r>
              <a:rPr lang="en-US" dirty="0"/>
              <a:t> provides three modules that allow pop-up dialogs to be displayed:</a:t>
            </a:r>
          </a:p>
          <a:p>
            <a:pPr lvl="1"/>
            <a:r>
              <a:rPr lang="en-US" dirty="0" err="1"/>
              <a:t>tk.messagebox</a:t>
            </a:r>
            <a:r>
              <a:rPr lang="en-US" dirty="0"/>
              <a:t> (confirmation, information, warning and error dialogs)</a:t>
            </a:r>
          </a:p>
          <a:p>
            <a:pPr lvl="1"/>
            <a:r>
              <a:rPr lang="en-US" dirty="0" err="1"/>
              <a:t>tk.filedialog</a:t>
            </a:r>
            <a:r>
              <a:rPr lang="en-US" dirty="0"/>
              <a:t> (single file, multiple file and directory selection dialogs)</a:t>
            </a:r>
          </a:p>
          <a:p>
            <a:pPr lvl="1"/>
            <a:r>
              <a:rPr lang="en-US" dirty="0" err="1"/>
              <a:t>tk.colorchooser</a:t>
            </a:r>
            <a:r>
              <a:rPr lang="en-US" dirty="0"/>
              <a:t> (color picker).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Python 2.7 and Python 3.1 incorporate the "themed Tk" ("</a:t>
            </a:r>
            <a:r>
              <a:rPr lang="en-US" dirty="0" err="1"/>
              <a:t>ttk</a:t>
            </a:r>
            <a:r>
              <a:rPr lang="en-US" dirty="0"/>
              <a:t>") functionality of Tk 8.5. This allows Tk widgets to be easily themed to look like the native desktop environment in which the application is running, thereby addressing a long-standing criticism of Tk (and hence of </a:t>
            </a:r>
            <a:r>
              <a:rPr lang="en-US" dirty="0" err="1"/>
              <a:t>Tkinter</a:t>
            </a:r>
            <a:r>
              <a:rPr lang="en-US" dirty="0"/>
              <a:t>). Some widgets are exclusive to </a:t>
            </a:r>
            <a:r>
              <a:rPr lang="en-US" dirty="0" err="1"/>
              <a:t>ttk</a:t>
            </a:r>
            <a:r>
              <a:rPr lang="en-US" dirty="0"/>
              <a:t>, such as the </a:t>
            </a:r>
            <a:r>
              <a:rPr lang="en-US" dirty="0" err="1"/>
              <a:t>combobox</a:t>
            </a:r>
            <a:r>
              <a:rPr lang="en-US" dirty="0"/>
              <a:t>, </a:t>
            </a:r>
            <a:r>
              <a:rPr lang="en-US" dirty="0" err="1"/>
              <a:t>progressbar</a:t>
            </a:r>
            <a:r>
              <a:rPr lang="en-US" dirty="0"/>
              <a:t>, </a:t>
            </a:r>
            <a:r>
              <a:rPr lang="en-US" dirty="0" err="1"/>
              <a:t>treeview</a:t>
            </a:r>
            <a:r>
              <a:rPr lang="en-US" dirty="0"/>
              <a:t>, notebook, separator and </a:t>
            </a:r>
            <a:r>
              <a:rPr lang="en-US" dirty="0" err="1"/>
              <a:t>sizegrip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0BD4B4-77DB-F438-9969-ABCE95270504}"/>
              </a:ext>
            </a:extLst>
          </p:cNvPr>
          <p:cNvSpPr txBox="1"/>
          <p:nvPr/>
        </p:nvSpPr>
        <p:spPr>
          <a:xfrm>
            <a:off x="879232" y="5852746"/>
            <a:ext cx="4211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https://en.wikipedia.org/wiki/Tkinter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162A69-1283-2004-4270-470A49F248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0883" y="2218472"/>
            <a:ext cx="1981477" cy="30388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78A87F8-6D67-4B26-2B1A-3EC91002830F}"/>
              </a:ext>
            </a:extLst>
          </p:cNvPr>
          <p:cNvSpPr txBox="1"/>
          <p:nvPr/>
        </p:nvSpPr>
        <p:spPr>
          <a:xfrm>
            <a:off x="7325219" y="5852746"/>
            <a:ext cx="4923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4"/>
              </a:rPr>
              <a:t>https://tkdocs.com/tutorial/concepts.html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869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21D5A-0B09-E384-B14F-9649D2D1F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tkinter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AEE83-00E2-424D-EEF4-A22B9ADD0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Widgets are created, a parent-child relationship is created.  For example, if you place a text label inside a frame, the frame is the parent of the label.</a:t>
            </a:r>
          </a:p>
          <a:p>
            <a:r>
              <a:rPr lang="en-US" dirty="0"/>
              <a:t>Programs that use </a:t>
            </a:r>
            <a:r>
              <a:rPr lang="en-US" dirty="0" err="1"/>
              <a:t>tkinter</a:t>
            </a:r>
            <a:r>
              <a:rPr lang="en-US" dirty="0"/>
              <a:t> may not run reliably under IDLE; therefore, it’s best to run them from the CLI.</a:t>
            </a:r>
          </a:p>
          <a:p>
            <a:r>
              <a:rPr lang="en-US" dirty="0"/>
              <a:t>It is good practice to take an object oriented approach when writing GUI programs.  __</a:t>
            </a:r>
            <a:r>
              <a:rPr lang="en-US" dirty="0" err="1"/>
              <a:t>init</a:t>
            </a:r>
            <a:r>
              <a:rPr lang="en-US" dirty="0"/>
              <a:t>__ method builds the GUI.  When an instance is created, the GUI appears on the screen.</a:t>
            </a:r>
          </a:p>
          <a:p>
            <a:r>
              <a:rPr lang="en-US" dirty="0"/>
              <a:t>Per tkdocs.com the following imports are recommended…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tkinter</a:t>
            </a:r>
            <a:r>
              <a:rPr lang="en-US" dirty="0"/>
              <a:t> import *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tkinter</a:t>
            </a:r>
            <a:r>
              <a:rPr lang="en-US" dirty="0"/>
              <a:t> import </a:t>
            </a:r>
            <a:r>
              <a:rPr lang="en-US" dirty="0" err="1"/>
              <a:t>ttk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39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8926</TotalTime>
  <Words>1317</Words>
  <Application>Microsoft Office PowerPoint</Application>
  <PresentationFormat>Widescreen</PresentationFormat>
  <Paragraphs>107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Georgia</vt:lpstr>
      <vt:lpstr>Wingdings 3</vt:lpstr>
      <vt:lpstr>Ion</vt:lpstr>
      <vt:lpstr>IT-1113, Lecture Slides 13: GUI Programming</vt:lpstr>
      <vt:lpstr>Table of Contents</vt:lpstr>
      <vt:lpstr>User Interfaces</vt:lpstr>
      <vt:lpstr>CLI</vt:lpstr>
      <vt:lpstr>GUI</vt:lpstr>
      <vt:lpstr>GUI Basics</vt:lpstr>
      <vt:lpstr>GUI in Python</vt:lpstr>
      <vt:lpstr>tkinter Widgets</vt:lpstr>
      <vt:lpstr>Using tkinter</vt:lpstr>
      <vt:lpstr>Frames</vt:lpstr>
      <vt:lpstr>Label Widgets</vt:lpstr>
      <vt:lpstr>Button Widgets</vt:lpstr>
      <vt:lpstr>Dialog Boxes</vt:lpstr>
      <vt:lpstr>Creating a Quit Button</vt:lpstr>
      <vt:lpstr>Using Labels as Output Fields</vt:lpstr>
      <vt:lpstr>Radio Buttons</vt:lpstr>
      <vt:lpstr>Check Button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Comm &amp; Networking</dc:title>
  <dc:creator>Donald Privitera</dc:creator>
  <cp:lastModifiedBy>Donald Privitera</cp:lastModifiedBy>
  <cp:revision>9</cp:revision>
  <dcterms:created xsi:type="dcterms:W3CDTF">2021-08-13T02:08:47Z</dcterms:created>
  <dcterms:modified xsi:type="dcterms:W3CDTF">2024-07-31T01:20:07Z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