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50" r:id="rId1"/>
  </p:sldMasterIdLst>
  <p:notesMasterIdLst>
    <p:notesMasterId r:id="rId16"/>
  </p:notesMasterIdLst>
  <p:handoutMasterIdLst>
    <p:handoutMasterId r:id="rId17"/>
  </p:handoutMasterIdLst>
  <p:sldIdLst>
    <p:sldId id="365" r:id="rId2"/>
    <p:sldId id="366" r:id="rId3"/>
    <p:sldId id="367" r:id="rId4"/>
    <p:sldId id="368" r:id="rId5"/>
    <p:sldId id="376" r:id="rId6"/>
    <p:sldId id="369" r:id="rId7"/>
    <p:sldId id="370" r:id="rId8"/>
    <p:sldId id="371" r:id="rId9"/>
    <p:sldId id="372" r:id="rId10"/>
    <p:sldId id="373" r:id="rId11"/>
    <p:sldId id="374" r:id="rId12"/>
    <p:sldId id="375" r:id="rId13"/>
    <p:sldId id="377" r:id="rId14"/>
    <p:sldId id="37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5B72CF-08DF-4D2C-8221-97D59DFFC43B}" v="1" dt="2024-07-30T18:35:26.395"/>
  </p1510:revLst>
</p1510:revInfo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90" autoAdjust="0"/>
    <p:restoredTop sz="94681" autoAdjust="0"/>
  </p:normalViewPr>
  <p:slideViewPr>
    <p:cSldViewPr snapToGrid="0">
      <p:cViewPr varScale="1">
        <p:scale>
          <a:sx n="109" d="100"/>
          <a:sy n="109" d="100"/>
        </p:scale>
        <p:origin x="78" y="217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ald Privitera" userId="b19266b5-85bb-4cd7-abc7-9d22c2c9327d" providerId="ADAL" clId="{91CBFEFE-3EAF-4286-82C0-04011A9CE32C}"/>
    <pc:docChg chg="modSld modMainMaster">
      <pc:chgData name="Donald Privitera" userId="b19266b5-85bb-4cd7-abc7-9d22c2c9327d" providerId="ADAL" clId="{91CBFEFE-3EAF-4286-82C0-04011A9CE32C}" dt="2024-07-20T15:41:02.002" v="96" actId="20577"/>
      <pc:docMkLst>
        <pc:docMk/>
      </pc:docMkLst>
      <pc:sldChg chg="modSp mod">
        <pc:chgData name="Donald Privitera" userId="b19266b5-85bb-4cd7-abc7-9d22c2c9327d" providerId="ADAL" clId="{91CBFEFE-3EAF-4286-82C0-04011A9CE32C}" dt="2024-07-20T15:37:01.090" v="76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91CBFEFE-3EAF-4286-82C0-04011A9CE32C}" dt="2024-07-20T15:36:53.795" v="5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91CBFEFE-3EAF-4286-82C0-04011A9CE32C}" dt="2024-07-20T15:37:01.090" v="76" actId="20577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91CBFEFE-3EAF-4286-82C0-04011A9CE32C}" dt="2024-07-20T15:41:02.002" v="96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91CBFEFE-3EAF-4286-82C0-04011A9CE32C}" dt="2024-07-20T15:41:02.002" v="96" actId="20577"/>
          <ac:spMkLst>
            <pc:docMk/>
            <pc:sldMk cId="2731853233" sldId="366"/>
            <ac:spMk id="2" creationId="{77004BE6-B2F9-86B8-1A7D-A9155BFD8CB9}"/>
          </ac:spMkLst>
        </pc:spChg>
      </pc:sldChg>
      <pc:sldMasterChg chg="modSp mod">
        <pc:chgData name="Donald Privitera" userId="b19266b5-85bb-4cd7-abc7-9d22c2c9327d" providerId="ADAL" clId="{91CBFEFE-3EAF-4286-82C0-04011A9CE32C}" dt="2024-07-19T17:49:20.889" v="22" actId="20577"/>
        <pc:sldMasterMkLst>
          <pc:docMk/>
          <pc:sldMasterMk cId="2606170224" sldId="2147484050"/>
        </pc:sldMasterMkLst>
        <pc:spChg chg="mod">
          <ac:chgData name="Donald Privitera" userId="b19266b5-85bb-4cd7-abc7-9d22c2c9327d" providerId="ADAL" clId="{91CBFEFE-3EAF-4286-82C0-04011A9CE32C}" dt="2024-07-19T17:49:20.889" v="22" actId="20577"/>
          <ac:spMkLst>
            <pc:docMk/>
            <pc:sldMasterMk cId="2606170224" sldId="2147484050"/>
            <ac:spMk id="13" creationId="{D214AFFB-7AC6-4DF7-BD08-C10C910854B5}"/>
          </ac:spMkLst>
        </pc:spChg>
      </pc:sldMasterChg>
    </pc:docChg>
  </pc:docChgLst>
  <pc:docChgLst>
    <pc:chgData name="Donald Privitera" userId="b19266b5-85bb-4cd7-abc7-9d22c2c9327d" providerId="ADAL" clId="{085B72CF-08DF-4D2C-8221-97D59DFFC43B}"/>
    <pc:docChg chg="undo custSel addSld modSld">
      <pc:chgData name="Donald Privitera" userId="b19266b5-85bb-4cd7-abc7-9d22c2c9327d" providerId="ADAL" clId="{085B72CF-08DF-4D2C-8221-97D59DFFC43B}" dt="2024-07-30T19:04:24.825" v="4861" actId="20577"/>
      <pc:docMkLst>
        <pc:docMk/>
      </pc:docMkLst>
      <pc:sldChg chg="modSp mod">
        <pc:chgData name="Donald Privitera" userId="b19266b5-85bb-4cd7-abc7-9d22c2c9327d" providerId="ADAL" clId="{085B72CF-08DF-4D2C-8221-97D59DFFC43B}" dt="2024-07-30T16:07:08.392" v="13" actId="20577"/>
        <pc:sldMkLst>
          <pc:docMk/>
          <pc:sldMk cId="2660439541" sldId="365"/>
        </pc:sldMkLst>
        <pc:spChg chg="mod">
          <ac:chgData name="Donald Privitera" userId="b19266b5-85bb-4cd7-abc7-9d22c2c9327d" providerId="ADAL" clId="{085B72CF-08DF-4D2C-8221-97D59DFFC43B}" dt="2024-07-30T16:07:08.392" v="13" actId="20577"/>
          <ac:spMkLst>
            <pc:docMk/>
            <pc:sldMk cId="2660439541" sldId="365"/>
            <ac:spMk id="4" creationId="{A46125D9-D5D8-4CD8-9A67-54EC039E3075}"/>
          </ac:spMkLst>
        </pc:spChg>
      </pc:sldChg>
      <pc:sldChg chg="modSp mod">
        <pc:chgData name="Donald Privitera" userId="b19266b5-85bb-4cd7-abc7-9d22c2c9327d" providerId="ADAL" clId="{085B72CF-08DF-4D2C-8221-97D59DFFC43B}" dt="2024-07-30T16:07:32.761" v="57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085B72CF-08DF-4D2C-8221-97D59DFFC43B}" dt="2024-07-30T16:07:32.761" v="57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modSp new mod">
        <pc:chgData name="Donald Privitera" userId="b19266b5-85bb-4cd7-abc7-9d22c2c9327d" providerId="ADAL" clId="{085B72CF-08DF-4D2C-8221-97D59DFFC43B}" dt="2024-07-30T18:35:26.390" v="4478" actId="20577"/>
        <pc:sldMkLst>
          <pc:docMk/>
          <pc:sldMk cId="1824672666" sldId="367"/>
        </pc:sldMkLst>
        <pc:spChg chg="mod">
          <ac:chgData name="Donald Privitera" userId="b19266b5-85bb-4cd7-abc7-9d22c2c9327d" providerId="ADAL" clId="{085B72CF-08DF-4D2C-8221-97D59DFFC43B}" dt="2024-07-30T16:07:49.176" v="68" actId="20577"/>
          <ac:spMkLst>
            <pc:docMk/>
            <pc:sldMk cId="1824672666" sldId="367"/>
            <ac:spMk id="2" creationId="{0E4FD011-7AF5-AEBB-6244-6618AB6BAFD7}"/>
          </ac:spMkLst>
        </pc:spChg>
        <pc:spChg chg="mod">
          <ac:chgData name="Donald Privitera" userId="b19266b5-85bb-4cd7-abc7-9d22c2c9327d" providerId="ADAL" clId="{085B72CF-08DF-4D2C-8221-97D59DFFC43B}" dt="2024-07-30T18:35:26.390" v="4478" actId="20577"/>
          <ac:spMkLst>
            <pc:docMk/>
            <pc:sldMk cId="1824672666" sldId="367"/>
            <ac:spMk id="3" creationId="{F2535E63-BB82-143B-14EC-FF5B2F72D66B}"/>
          </ac:spMkLst>
        </pc:spChg>
      </pc:sldChg>
      <pc:sldChg chg="modSp new mod">
        <pc:chgData name="Donald Privitera" userId="b19266b5-85bb-4cd7-abc7-9d22c2c9327d" providerId="ADAL" clId="{085B72CF-08DF-4D2C-8221-97D59DFFC43B}" dt="2024-07-30T18:18:48.324" v="4203" actId="20577"/>
        <pc:sldMkLst>
          <pc:docMk/>
          <pc:sldMk cId="2931817952" sldId="368"/>
        </pc:sldMkLst>
        <pc:spChg chg="mod">
          <ac:chgData name="Donald Privitera" userId="b19266b5-85bb-4cd7-abc7-9d22c2c9327d" providerId="ADAL" clId="{085B72CF-08DF-4D2C-8221-97D59DFFC43B}" dt="2024-07-30T16:13:03.241" v="637" actId="20577"/>
          <ac:spMkLst>
            <pc:docMk/>
            <pc:sldMk cId="2931817952" sldId="368"/>
            <ac:spMk id="2" creationId="{76888640-D948-7F7F-84F7-307573AC5493}"/>
          </ac:spMkLst>
        </pc:spChg>
        <pc:spChg chg="mod">
          <ac:chgData name="Donald Privitera" userId="b19266b5-85bb-4cd7-abc7-9d22c2c9327d" providerId="ADAL" clId="{085B72CF-08DF-4D2C-8221-97D59DFFC43B}" dt="2024-07-30T18:18:48.324" v="4203" actId="20577"/>
          <ac:spMkLst>
            <pc:docMk/>
            <pc:sldMk cId="2931817952" sldId="368"/>
            <ac:spMk id="3" creationId="{76F90CD2-25AD-3FE1-251A-6CCBDE7C46BA}"/>
          </ac:spMkLst>
        </pc:spChg>
      </pc:sldChg>
      <pc:sldChg chg="modSp new mod">
        <pc:chgData name="Donald Privitera" userId="b19266b5-85bb-4cd7-abc7-9d22c2c9327d" providerId="ADAL" clId="{085B72CF-08DF-4D2C-8221-97D59DFFC43B}" dt="2024-07-30T16:26:52.554" v="1611" actId="20577"/>
        <pc:sldMkLst>
          <pc:docMk/>
          <pc:sldMk cId="3061200688" sldId="369"/>
        </pc:sldMkLst>
        <pc:spChg chg="mod">
          <ac:chgData name="Donald Privitera" userId="b19266b5-85bb-4cd7-abc7-9d22c2c9327d" providerId="ADAL" clId="{085B72CF-08DF-4D2C-8221-97D59DFFC43B}" dt="2024-07-30T16:17:51.849" v="1255" actId="20577"/>
          <ac:spMkLst>
            <pc:docMk/>
            <pc:sldMk cId="3061200688" sldId="369"/>
            <ac:spMk id="2" creationId="{B68C008F-C05D-4362-3177-10DA6E976C35}"/>
          </ac:spMkLst>
        </pc:spChg>
        <pc:spChg chg="mod">
          <ac:chgData name="Donald Privitera" userId="b19266b5-85bb-4cd7-abc7-9d22c2c9327d" providerId="ADAL" clId="{085B72CF-08DF-4D2C-8221-97D59DFFC43B}" dt="2024-07-30T16:26:52.554" v="1611" actId="20577"/>
          <ac:spMkLst>
            <pc:docMk/>
            <pc:sldMk cId="3061200688" sldId="369"/>
            <ac:spMk id="3" creationId="{290131EC-CD6D-F3BA-F19F-6F0FB540F2F8}"/>
          </ac:spMkLst>
        </pc:spChg>
      </pc:sldChg>
      <pc:sldChg chg="modSp new mod">
        <pc:chgData name="Donald Privitera" userId="b19266b5-85bb-4cd7-abc7-9d22c2c9327d" providerId="ADAL" clId="{085B72CF-08DF-4D2C-8221-97D59DFFC43B}" dt="2024-07-30T16:36:39.867" v="2057" actId="20577"/>
        <pc:sldMkLst>
          <pc:docMk/>
          <pc:sldMk cId="268755900" sldId="370"/>
        </pc:sldMkLst>
        <pc:spChg chg="mod">
          <ac:chgData name="Donald Privitera" userId="b19266b5-85bb-4cd7-abc7-9d22c2c9327d" providerId="ADAL" clId="{085B72CF-08DF-4D2C-8221-97D59DFFC43B}" dt="2024-07-30T16:33:50.027" v="1633" actId="20577"/>
          <ac:spMkLst>
            <pc:docMk/>
            <pc:sldMk cId="268755900" sldId="370"/>
            <ac:spMk id="2" creationId="{5156AC71-64CA-BDAA-6CEE-A3CA030D1A63}"/>
          </ac:spMkLst>
        </pc:spChg>
        <pc:spChg chg="mod">
          <ac:chgData name="Donald Privitera" userId="b19266b5-85bb-4cd7-abc7-9d22c2c9327d" providerId="ADAL" clId="{085B72CF-08DF-4D2C-8221-97D59DFFC43B}" dt="2024-07-30T16:36:39.867" v="2057" actId="20577"/>
          <ac:spMkLst>
            <pc:docMk/>
            <pc:sldMk cId="268755900" sldId="370"/>
            <ac:spMk id="3" creationId="{240F11F5-21D0-BB51-7A85-D207B78071F8}"/>
          </ac:spMkLst>
        </pc:spChg>
      </pc:sldChg>
      <pc:sldChg chg="modSp new mod">
        <pc:chgData name="Donald Privitera" userId="b19266b5-85bb-4cd7-abc7-9d22c2c9327d" providerId="ADAL" clId="{085B72CF-08DF-4D2C-8221-97D59DFFC43B}" dt="2024-07-30T16:43:08.315" v="2820" actId="20577"/>
        <pc:sldMkLst>
          <pc:docMk/>
          <pc:sldMk cId="2674812623" sldId="371"/>
        </pc:sldMkLst>
        <pc:spChg chg="mod">
          <ac:chgData name="Donald Privitera" userId="b19266b5-85bb-4cd7-abc7-9d22c2c9327d" providerId="ADAL" clId="{085B72CF-08DF-4D2C-8221-97D59DFFC43B}" dt="2024-07-30T16:38:21.259" v="2091" actId="20577"/>
          <ac:spMkLst>
            <pc:docMk/>
            <pc:sldMk cId="2674812623" sldId="371"/>
            <ac:spMk id="2" creationId="{002AF081-C5C4-014B-30EC-6A4320D1BBCC}"/>
          </ac:spMkLst>
        </pc:spChg>
        <pc:spChg chg="mod">
          <ac:chgData name="Donald Privitera" userId="b19266b5-85bb-4cd7-abc7-9d22c2c9327d" providerId="ADAL" clId="{085B72CF-08DF-4D2C-8221-97D59DFFC43B}" dt="2024-07-30T16:43:08.315" v="2820" actId="20577"/>
          <ac:spMkLst>
            <pc:docMk/>
            <pc:sldMk cId="2674812623" sldId="371"/>
            <ac:spMk id="3" creationId="{A21D1A28-9079-91DB-22A1-8AF99F7262F4}"/>
          </ac:spMkLst>
        </pc:spChg>
      </pc:sldChg>
      <pc:sldChg chg="modSp new mod">
        <pc:chgData name="Donald Privitera" userId="b19266b5-85bb-4cd7-abc7-9d22c2c9327d" providerId="ADAL" clId="{085B72CF-08DF-4D2C-8221-97D59DFFC43B}" dt="2024-07-30T17:02:25.694" v="3924" actId="20577"/>
        <pc:sldMkLst>
          <pc:docMk/>
          <pc:sldMk cId="3613604566" sldId="372"/>
        </pc:sldMkLst>
        <pc:spChg chg="mod">
          <ac:chgData name="Donald Privitera" userId="b19266b5-85bb-4cd7-abc7-9d22c2c9327d" providerId="ADAL" clId="{085B72CF-08DF-4D2C-8221-97D59DFFC43B}" dt="2024-07-30T16:43:38.186" v="2840" actId="20577"/>
          <ac:spMkLst>
            <pc:docMk/>
            <pc:sldMk cId="3613604566" sldId="372"/>
            <ac:spMk id="2" creationId="{E24145C9-3C79-9A37-B70F-716D2F27B9B3}"/>
          </ac:spMkLst>
        </pc:spChg>
        <pc:spChg chg="mod">
          <ac:chgData name="Donald Privitera" userId="b19266b5-85bb-4cd7-abc7-9d22c2c9327d" providerId="ADAL" clId="{085B72CF-08DF-4D2C-8221-97D59DFFC43B}" dt="2024-07-30T17:02:25.694" v="3924" actId="20577"/>
          <ac:spMkLst>
            <pc:docMk/>
            <pc:sldMk cId="3613604566" sldId="372"/>
            <ac:spMk id="3" creationId="{43CB111B-9E74-BE83-41AF-25DD5194C708}"/>
          </ac:spMkLst>
        </pc:spChg>
      </pc:sldChg>
      <pc:sldChg chg="modSp new mod">
        <pc:chgData name="Donald Privitera" userId="b19266b5-85bb-4cd7-abc7-9d22c2c9327d" providerId="ADAL" clId="{085B72CF-08DF-4D2C-8221-97D59DFFC43B}" dt="2024-07-30T18:29:10.533" v="4327" actId="20577"/>
        <pc:sldMkLst>
          <pc:docMk/>
          <pc:sldMk cId="122168247" sldId="373"/>
        </pc:sldMkLst>
        <pc:spChg chg="mod">
          <ac:chgData name="Donald Privitera" userId="b19266b5-85bb-4cd7-abc7-9d22c2c9327d" providerId="ADAL" clId="{085B72CF-08DF-4D2C-8221-97D59DFFC43B}" dt="2024-07-30T16:45:14.459" v="3016" actId="20577"/>
          <ac:spMkLst>
            <pc:docMk/>
            <pc:sldMk cId="122168247" sldId="373"/>
            <ac:spMk id="2" creationId="{1B960B9D-EE22-8B3B-386C-4C2980577036}"/>
          </ac:spMkLst>
        </pc:spChg>
        <pc:spChg chg="mod">
          <ac:chgData name="Donald Privitera" userId="b19266b5-85bb-4cd7-abc7-9d22c2c9327d" providerId="ADAL" clId="{085B72CF-08DF-4D2C-8221-97D59DFFC43B}" dt="2024-07-30T18:29:10.533" v="4327" actId="20577"/>
          <ac:spMkLst>
            <pc:docMk/>
            <pc:sldMk cId="122168247" sldId="373"/>
            <ac:spMk id="3" creationId="{99B690FE-38FB-BD10-0156-69E37F875C83}"/>
          </ac:spMkLst>
        </pc:spChg>
      </pc:sldChg>
      <pc:sldChg chg="modSp new mod">
        <pc:chgData name="Donald Privitera" userId="b19266b5-85bb-4cd7-abc7-9d22c2c9327d" providerId="ADAL" clId="{085B72CF-08DF-4D2C-8221-97D59DFFC43B}" dt="2024-07-30T16:51:49.228" v="3429" actId="20577"/>
        <pc:sldMkLst>
          <pc:docMk/>
          <pc:sldMk cId="1668464211" sldId="374"/>
        </pc:sldMkLst>
        <pc:spChg chg="mod">
          <ac:chgData name="Donald Privitera" userId="b19266b5-85bb-4cd7-abc7-9d22c2c9327d" providerId="ADAL" clId="{085B72CF-08DF-4D2C-8221-97D59DFFC43B}" dt="2024-07-30T16:49:22.332" v="3241" actId="20577"/>
          <ac:spMkLst>
            <pc:docMk/>
            <pc:sldMk cId="1668464211" sldId="374"/>
            <ac:spMk id="2" creationId="{1675D1A5-49DB-87C3-CAC2-6573411E8EF3}"/>
          </ac:spMkLst>
        </pc:spChg>
        <pc:spChg chg="mod">
          <ac:chgData name="Donald Privitera" userId="b19266b5-85bb-4cd7-abc7-9d22c2c9327d" providerId="ADAL" clId="{085B72CF-08DF-4D2C-8221-97D59DFFC43B}" dt="2024-07-30T16:51:49.228" v="3429" actId="20577"/>
          <ac:spMkLst>
            <pc:docMk/>
            <pc:sldMk cId="1668464211" sldId="374"/>
            <ac:spMk id="3" creationId="{BDA0E702-E47D-BC4C-6CD3-BCB0EA5DFDB3}"/>
          </ac:spMkLst>
        </pc:spChg>
      </pc:sldChg>
      <pc:sldChg chg="modSp new mod">
        <pc:chgData name="Donald Privitera" userId="b19266b5-85bb-4cd7-abc7-9d22c2c9327d" providerId="ADAL" clId="{085B72CF-08DF-4D2C-8221-97D59DFFC43B}" dt="2024-07-30T18:14:47.876" v="4164" actId="20577"/>
        <pc:sldMkLst>
          <pc:docMk/>
          <pc:sldMk cId="2842136681" sldId="375"/>
        </pc:sldMkLst>
        <pc:spChg chg="mod">
          <ac:chgData name="Donald Privitera" userId="b19266b5-85bb-4cd7-abc7-9d22c2c9327d" providerId="ADAL" clId="{085B72CF-08DF-4D2C-8221-97D59DFFC43B}" dt="2024-07-30T18:11:38.067" v="3951" actId="20577"/>
          <ac:spMkLst>
            <pc:docMk/>
            <pc:sldMk cId="2842136681" sldId="375"/>
            <ac:spMk id="2" creationId="{38B4852D-4D43-0D3B-8E26-1A9D4B94D7B0}"/>
          </ac:spMkLst>
        </pc:spChg>
        <pc:spChg chg="mod">
          <ac:chgData name="Donald Privitera" userId="b19266b5-85bb-4cd7-abc7-9d22c2c9327d" providerId="ADAL" clId="{085B72CF-08DF-4D2C-8221-97D59DFFC43B}" dt="2024-07-30T18:14:47.876" v="4164" actId="20577"/>
          <ac:spMkLst>
            <pc:docMk/>
            <pc:sldMk cId="2842136681" sldId="375"/>
            <ac:spMk id="3" creationId="{2A413811-3B0A-D4E3-6476-349299F65527}"/>
          </ac:spMkLst>
        </pc:spChg>
      </pc:sldChg>
      <pc:sldChg chg="addSp modSp new mod">
        <pc:chgData name="Donald Privitera" userId="b19266b5-85bb-4cd7-abc7-9d22c2c9327d" providerId="ADAL" clId="{085B72CF-08DF-4D2C-8221-97D59DFFC43B}" dt="2024-07-30T18:25:43.916" v="4289" actId="14100"/>
        <pc:sldMkLst>
          <pc:docMk/>
          <pc:sldMk cId="45234354" sldId="376"/>
        </pc:sldMkLst>
        <pc:spChg chg="mod">
          <ac:chgData name="Donald Privitera" userId="b19266b5-85bb-4cd7-abc7-9d22c2c9327d" providerId="ADAL" clId="{085B72CF-08DF-4D2C-8221-97D59DFFC43B}" dt="2024-07-30T18:23:11.892" v="4213" actId="20577"/>
          <ac:spMkLst>
            <pc:docMk/>
            <pc:sldMk cId="45234354" sldId="376"/>
            <ac:spMk id="2" creationId="{EA8CE49C-871F-1F4E-0EB5-3D1822E884AE}"/>
          </ac:spMkLst>
        </pc:spChg>
        <pc:spChg chg="mod">
          <ac:chgData name="Donald Privitera" userId="b19266b5-85bb-4cd7-abc7-9d22c2c9327d" providerId="ADAL" clId="{085B72CF-08DF-4D2C-8221-97D59DFFC43B}" dt="2024-07-30T18:24:01.035" v="4283" actId="14100"/>
          <ac:spMkLst>
            <pc:docMk/>
            <pc:sldMk cId="45234354" sldId="376"/>
            <ac:spMk id="3" creationId="{F46B669D-840D-54FB-5ABD-839874C478F7}"/>
          </ac:spMkLst>
        </pc:spChg>
        <pc:picChg chg="add mod">
          <ac:chgData name="Donald Privitera" userId="b19266b5-85bb-4cd7-abc7-9d22c2c9327d" providerId="ADAL" clId="{085B72CF-08DF-4D2C-8221-97D59DFFC43B}" dt="2024-07-30T18:24:14.443" v="4286" actId="1076"/>
          <ac:picMkLst>
            <pc:docMk/>
            <pc:sldMk cId="45234354" sldId="376"/>
            <ac:picMk id="5" creationId="{8D8A3632-B606-90D3-467F-F6C85B7A0D6F}"/>
          </ac:picMkLst>
        </pc:picChg>
        <pc:picChg chg="add mod">
          <ac:chgData name="Donald Privitera" userId="b19266b5-85bb-4cd7-abc7-9d22c2c9327d" providerId="ADAL" clId="{085B72CF-08DF-4D2C-8221-97D59DFFC43B}" dt="2024-07-30T18:25:43.916" v="4289" actId="14100"/>
          <ac:picMkLst>
            <pc:docMk/>
            <pc:sldMk cId="45234354" sldId="376"/>
            <ac:picMk id="7" creationId="{29805CBF-E1BA-FFD9-22E4-0EE570251E58}"/>
          </ac:picMkLst>
        </pc:picChg>
      </pc:sldChg>
      <pc:sldChg chg="modSp new mod">
        <pc:chgData name="Donald Privitera" userId="b19266b5-85bb-4cd7-abc7-9d22c2c9327d" providerId="ADAL" clId="{085B72CF-08DF-4D2C-8221-97D59DFFC43B}" dt="2024-07-30T18:48:48.774" v="4502" actId="20577"/>
        <pc:sldMkLst>
          <pc:docMk/>
          <pc:sldMk cId="1341081528" sldId="377"/>
        </pc:sldMkLst>
        <pc:spChg chg="mod">
          <ac:chgData name="Donald Privitera" userId="b19266b5-85bb-4cd7-abc7-9d22c2c9327d" providerId="ADAL" clId="{085B72CF-08DF-4D2C-8221-97D59DFFC43B}" dt="2024-07-30T18:30:14.550" v="4362" actId="20577"/>
          <ac:spMkLst>
            <pc:docMk/>
            <pc:sldMk cId="1341081528" sldId="377"/>
            <ac:spMk id="2" creationId="{82CFD3CC-FD6B-F972-0C15-F8C51CABA0FE}"/>
          </ac:spMkLst>
        </pc:spChg>
        <pc:spChg chg="mod">
          <ac:chgData name="Donald Privitera" userId="b19266b5-85bb-4cd7-abc7-9d22c2c9327d" providerId="ADAL" clId="{085B72CF-08DF-4D2C-8221-97D59DFFC43B}" dt="2024-07-30T18:48:48.774" v="4502" actId="20577"/>
          <ac:spMkLst>
            <pc:docMk/>
            <pc:sldMk cId="1341081528" sldId="377"/>
            <ac:spMk id="3" creationId="{453451C0-D9B2-C7BF-062F-72FF1FD3AE41}"/>
          </ac:spMkLst>
        </pc:spChg>
      </pc:sldChg>
      <pc:sldChg chg="modSp new mod">
        <pc:chgData name="Donald Privitera" userId="b19266b5-85bb-4cd7-abc7-9d22c2c9327d" providerId="ADAL" clId="{085B72CF-08DF-4D2C-8221-97D59DFFC43B}" dt="2024-07-30T19:04:24.825" v="4861" actId="20577"/>
        <pc:sldMkLst>
          <pc:docMk/>
          <pc:sldMk cId="727924903" sldId="378"/>
        </pc:sldMkLst>
        <pc:spChg chg="mod">
          <ac:chgData name="Donald Privitera" userId="b19266b5-85bb-4cd7-abc7-9d22c2c9327d" providerId="ADAL" clId="{085B72CF-08DF-4D2C-8221-97D59DFFC43B}" dt="2024-07-30T18:53:10.631" v="4553" actId="20577"/>
          <ac:spMkLst>
            <pc:docMk/>
            <pc:sldMk cId="727924903" sldId="378"/>
            <ac:spMk id="2" creationId="{44B1FD05-9126-9266-5F1E-89643C2E8A7C}"/>
          </ac:spMkLst>
        </pc:spChg>
        <pc:spChg chg="mod">
          <ac:chgData name="Donald Privitera" userId="b19266b5-85bb-4cd7-abc7-9d22c2c9327d" providerId="ADAL" clId="{085B72CF-08DF-4D2C-8221-97D59DFFC43B}" dt="2024-07-30T19:04:24.825" v="4861" actId="20577"/>
          <ac:spMkLst>
            <pc:docMk/>
            <pc:sldMk cId="727924903" sldId="378"/>
            <ac:spMk id="3" creationId="{A85E416B-F47C-9B82-7D5C-4C51C97E6350}"/>
          </ac:spMkLst>
        </pc:spChg>
      </pc:sldChg>
    </pc:docChg>
  </pc:docChgLst>
  <pc:docChgLst>
    <pc:chgData name="Donald Privitera" userId="b19266b5-85bb-4cd7-abc7-9d22c2c9327d" providerId="ADAL" clId="{F8E73A52-37D0-46FE-85E1-F0E5CFBDAC52}"/>
    <pc:docChg chg="custSel delSld modSld">
      <pc:chgData name="Donald Privitera" userId="b19266b5-85bb-4cd7-abc7-9d22c2c9327d" providerId="ADAL" clId="{F8E73A52-37D0-46FE-85E1-F0E5CFBDAC52}" dt="2022-07-28T23:43:54.236" v="28" actId="47"/>
      <pc:docMkLst>
        <pc:docMk/>
      </pc:docMkLst>
      <pc:sldChg chg="modSp mod">
        <pc:chgData name="Donald Privitera" userId="b19266b5-85bb-4cd7-abc7-9d22c2c9327d" providerId="ADAL" clId="{F8E73A52-37D0-46FE-85E1-F0E5CFBDAC52}" dt="2022-07-28T23:43:17.265" v="17" actId="6549"/>
        <pc:sldMkLst>
          <pc:docMk/>
          <pc:sldMk cId="2660439541" sldId="365"/>
        </pc:sldMkLst>
        <pc:spChg chg="mod">
          <ac:chgData name="Donald Privitera" userId="b19266b5-85bb-4cd7-abc7-9d22c2c9327d" providerId="ADAL" clId="{F8E73A52-37D0-46FE-85E1-F0E5CFBDAC52}" dt="2022-07-28T23:43:12.609" v="16" actId="20577"/>
          <ac:spMkLst>
            <pc:docMk/>
            <pc:sldMk cId="2660439541" sldId="365"/>
            <ac:spMk id="4" creationId="{A46125D9-D5D8-4CD8-9A67-54EC039E3075}"/>
          </ac:spMkLst>
        </pc:spChg>
        <pc:spChg chg="mod">
          <ac:chgData name="Donald Privitera" userId="b19266b5-85bb-4cd7-abc7-9d22c2c9327d" providerId="ADAL" clId="{F8E73A52-37D0-46FE-85E1-F0E5CFBDAC52}" dt="2022-07-28T23:43:17.265" v="17" actId="6549"/>
          <ac:spMkLst>
            <pc:docMk/>
            <pc:sldMk cId="2660439541" sldId="365"/>
            <ac:spMk id="5" creationId="{7AB0199A-8625-48D3-A0A7-97CFA8299759}"/>
          </ac:spMkLst>
        </pc:spChg>
      </pc:sldChg>
      <pc:sldChg chg="modSp mod">
        <pc:chgData name="Donald Privitera" userId="b19266b5-85bb-4cd7-abc7-9d22c2c9327d" providerId="ADAL" clId="{F8E73A52-37D0-46FE-85E1-F0E5CFBDAC52}" dt="2022-07-28T23:43:38.256" v="27" actId="20577"/>
        <pc:sldMkLst>
          <pc:docMk/>
          <pc:sldMk cId="2731853233" sldId="366"/>
        </pc:sldMkLst>
        <pc:spChg chg="mod">
          <ac:chgData name="Donald Privitera" userId="b19266b5-85bb-4cd7-abc7-9d22c2c9327d" providerId="ADAL" clId="{F8E73A52-37D0-46FE-85E1-F0E5CFBDAC52}" dt="2022-07-28T23:43:30.368" v="22" actId="20577"/>
          <ac:spMkLst>
            <pc:docMk/>
            <pc:sldMk cId="2731853233" sldId="366"/>
            <ac:spMk id="2" creationId="{77004BE6-B2F9-86B8-1A7D-A9155BFD8CB9}"/>
          </ac:spMkLst>
        </pc:spChg>
        <pc:spChg chg="mod">
          <ac:chgData name="Donald Privitera" userId="b19266b5-85bb-4cd7-abc7-9d22c2c9327d" providerId="ADAL" clId="{F8E73A52-37D0-46FE-85E1-F0E5CFBDAC52}" dt="2022-07-28T23:43:38.256" v="27" actId="20577"/>
          <ac:spMkLst>
            <pc:docMk/>
            <pc:sldMk cId="2731853233" sldId="366"/>
            <ac:spMk id="3" creationId="{24D37A07-6EBE-49C2-872C-D2C1A8A8B1D5}"/>
          </ac:spMkLst>
        </pc:spChg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370831236" sldId="367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426696307" sldId="368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513393261" sldId="369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782284823" sldId="370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4152348714" sldId="371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3209074510" sldId="372"/>
        </pc:sldMkLst>
      </pc:sldChg>
      <pc:sldChg chg="del">
        <pc:chgData name="Donald Privitera" userId="b19266b5-85bb-4cd7-abc7-9d22c2c9327d" providerId="ADAL" clId="{F8E73A52-37D0-46FE-85E1-F0E5CFBDAC52}" dt="2022-07-28T23:43:54.236" v="28" actId="47"/>
        <pc:sldMkLst>
          <pc:docMk/>
          <pc:sldMk cId="2050336950" sldId="37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91099-7EBE-4D12-B880-CCA6B38B92A6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36C10-A9D4-4995-9BAF-95FBD77A724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1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F4299-1721-48C6-878D-74296BE00D21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F9EC-8318-4FF6-847E-A85BBD2B7E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19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AAD347D-5ACD-4C99-B74B-A9C85AD731AF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55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53480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9094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07656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2525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2738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CC444FFE-4BDB-4301-83D8-FE8B25E7CF5A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24692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1C40B874-E53C-42B9-98BA-0781B387246C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85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75D402F4-45D7-406A-9C33-75238E131A1E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46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950" indent="-285750">
              <a:buFont typeface="Arial" panose="020B0604020202020204" pitchFamily="34" charset="0"/>
              <a:buChar char="•"/>
              <a:defRPr/>
            </a:lvl2pPr>
            <a:lvl3pPr marL="1143000" indent="-228600">
              <a:buFont typeface="Arial" panose="020B0604020202020204" pitchFamily="34" charset="0"/>
              <a:buChar char="•"/>
              <a:defRPr/>
            </a:lvl3pPr>
            <a:lvl4pPr marL="1600200" indent="-228600">
              <a:buFont typeface="Arial" panose="020B0604020202020204" pitchFamily="34" charset="0"/>
              <a:buChar char="•"/>
              <a:defRPr/>
            </a:lvl4pPr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6E011-4F7D-42D0-82E1-078A40B76F01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662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DA471FE-0FCC-47A4-B218-06AF00AFA70F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53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BE42C22A-A385-4013-8BC3-1C712ED98224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60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A4143CD7-DDC2-4E28-B80E-11B3368F8846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13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68882D6B-0F0F-41E5-8A0F-FC2D7E2110E0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5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399C1A38-D70F-41CF-857C-945C6FF6B07D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150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E32B96DC-D1E7-4668-A471-A46ECA2AE34F}" type="datetime1">
              <a:rPr lang="en-US" smtClean="0"/>
              <a:t>7/30/2024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929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/>
          <a:lstStyle/>
          <a:p>
            <a:fld id="{4509A250-FF31-4206-8172-F9D3106AACB1}" type="datetimeFigureOut">
              <a:rPr lang="en-US" smtClean="0"/>
              <a:t>7/30/2024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79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6.sv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14AFFB-7AC6-4DF7-BD08-C10C910854B5}"/>
              </a:ext>
            </a:extLst>
          </p:cNvPr>
          <p:cNvSpPr txBox="1"/>
          <p:nvPr userDrawn="1"/>
        </p:nvSpPr>
        <p:spPr>
          <a:xfrm>
            <a:off x="162116" y="6471061"/>
            <a:ext cx="51863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CC-BY-SA</a:t>
            </a:r>
            <a:endParaRPr lang="en-US" sz="1400" u="sng" dirty="0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C23EA940-4CA8-436E-BAB3-3A5BD73B129D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10078159" y="6183963"/>
            <a:ext cx="2294021" cy="86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70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051" r:id="rId1"/>
    <p:sldLayoutId id="2147484052" r:id="rId2"/>
    <p:sldLayoutId id="2147484053" r:id="rId3"/>
    <p:sldLayoutId id="2147484054" r:id="rId4"/>
    <p:sldLayoutId id="2147484055" r:id="rId5"/>
    <p:sldLayoutId id="2147484056" r:id="rId6"/>
    <p:sldLayoutId id="2147484057" r:id="rId7"/>
    <p:sldLayoutId id="2147484058" r:id="rId8"/>
    <p:sldLayoutId id="2147484059" r:id="rId9"/>
    <p:sldLayoutId id="2147484060" r:id="rId10"/>
    <p:sldLayoutId id="2147484061" r:id="rId11"/>
    <p:sldLayoutId id="2147484062" r:id="rId12"/>
    <p:sldLayoutId id="2147484063" r:id="rId13"/>
    <p:sldLayoutId id="2147484064" r:id="rId14"/>
    <p:sldLayoutId id="2147484065" r:id="rId15"/>
    <p:sldLayoutId id="2147484066" r:id="rId16"/>
    <p:sldLayoutId id="2147484067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Recursion_%28computer_science%2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46125D9-D5D8-4CD8-9A67-54EC039E307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09600" y="931614"/>
            <a:ext cx="8675393" cy="1918464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IT-</a:t>
            </a:r>
            <a:r>
              <a:rPr lang="en-US" sz="4000" dirty="0"/>
              <a:t>111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3, Lecture Slides 12: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Recursion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AB0199A-8625-48D3-A0A7-97CFA8299759}"/>
              </a:ext>
            </a:extLst>
          </p:cNvPr>
          <p:cNvSpPr txBox="1">
            <a:spLocks/>
          </p:cNvSpPr>
          <p:nvPr/>
        </p:nvSpPr>
        <p:spPr>
          <a:xfrm>
            <a:off x="609600" y="3386585"/>
            <a:ext cx="8229600" cy="27447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Mr. Donald Privitera, Course Coordinator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Kennesaw State University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Marietta Campus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College of Computing and Software Engineering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IT Department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dprivit2@kennesaw.edu</a:t>
            </a:r>
          </a:p>
        </p:txBody>
      </p:sp>
    </p:spTree>
    <p:extLst>
      <p:ext uri="{BB962C8B-B14F-4D97-AF65-F5344CB8AC3E}">
        <p14:creationId xmlns:p14="http://schemas.microsoft.com/office/powerpoint/2010/main" val="2660439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60B9D-EE22-8B3B-386C-4C2980577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B690FE-38FB-BD10-0156-69E37F875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Repetitive mathematical functions such as factorial, summing, Fibonacci series, GCD, etcetera.</a:t>
            </a:r>
          </a:p>
          <a:p>
            <a:r>
              <a:rPr lang="en-US" dirty="0"/>
              <a:t>Repetitive graphing functions such as fractals.</a:t>
            </a:r>
          </a:p>
          <a:p>
            <a:r>
              <a:rPr lang="en-US" dirty="0"/>
              <a:t>Games such as Chess, Towers of Hanoi</a:t>
            </a:r>
          </a:p>
        </p:txBody>
      </p:sp>
    </p:spTree>
    <p:extLst>
      <p:ext uri="{BB962C8B-B14F-4D97-AF65-F5344CB8AC3E}">
        <p14:creationId xmlns:p14="http://schemas.microsoft.com/office/powerpoint/2010/main" val="12216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5D1A5-49DB-87C3-CAC2-6573411E8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Lists with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0E702-E47D-BC4C-6CD3-BCB0EA5DF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list_sum</a:t>
            </a:r>
            <a:r>
              <a:rPr lang="en-US" dirty="0"/>
              <a:t>(list, start, end):</a:t>
            </a:r>
          </a:p>
          <a:p>
            <a:pPr marL="0" indent="0">
              <a:buNone/>
            </a:pPr>
            <a:r>
              <a:rPr lang="en-US" dirty="0"/>
              <a:t>	if start &gt; end:</a:t>
            </a:r>
          </a:p>
          <a:p>
            <a:pPr marL="0" indent="0">
              <a:buNone/>
            </a:pPr>
            <a:r>
              <a:rPr lang="en-US" dirty="0"/>
              <a:t>		return 0</a:t>
            </a:r>
          </a:p>
          <a:p>
            <a:pPr marL="0" indent="0">
              <a:buNone/>
            </a:pPr>
            <a:r>
              <a:rPr lang="en-US" dirty="0"/>
              <a:t>	else:</a:t>
            </a:r>
          </a:p>
          <a:p>
            <a:pPr marL="0" indent="0">
              <a:buNone/>
            </a:pPr>
            <a:r>
              <a:rPr lang="en-US" dirty="0"/>
              <a:t>		return list[start] + </a:t>
            </a:r>
            <a:r>
              <a:rPr lang="en-US" dirty="0" err="1"/>
              <a:t>list_sum</a:t>
            </a:r>
            <a:r>
              <a:rPr lang="en-US" dirty="0"/>
              <a:t>(list, start + 1, end)</a:t>
            </a:r>
          </a:p>
        </p:txBody>
      </p:sp>
    </p:spTree>
    <p:extLst>
      <p:ext uri="{BB962C8B-B14F-4D97-AF65-F5344CB8AC3E}">
        <p14:creationId xmlns:p14="http://schemas.microsoft.com/office/powerpoint/2010/main" val="166846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4852D-4D43-0D3B-8E26-1A9D4B94D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with 2 Base Cases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13811-3B0A-D4E3-6476-349299F65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 Fibonacci function returns n-</a:t>
            </a:r>
            <a:r>
              <a:rPr lang="en-US" dirty="0" err="1"/>
              <a:t>th</a:t>
            </a:r>
            <a:r>
              <a:rPr lang="en-US" dirty="0"/>
              <a:t> number in Fibonacci series</a:t>
            </a:r>
          </a:p>
          <a:p>
            <a:pPr marL="0" indent="0">
              <a:buNone/>
            </a:pPr>
            <a:r>
              <a:rPr lang="en-US" dirty="0"/>
              <a:t>def fib(n):</a:t>
            </a:r>
          </a:p>
          <a:p>
            <a:pPr marL="0" indent="0">
              <a:buNone/>
            </a:pPr>
            <a:r>
              <a:rPr lang="en-US" dirty="0"/>
              <a:t>	if n == 0:</a:t>
            </a:r>
          </a:p>
          <a:p>
            <a:pPr marL="0" indent="0">
              <a:buNone/>
            </a:pPr>
            <a:r>
              <a:rPr lang="en-US" dirty="0"/>
              <a:t>		return 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elif</a:t>
            </a:r>
            <a:r>
              <a:rPr lang="en-US" dirty="0"/>
              <a:t> n == 1</a:t>
            </a:r>
          </a:p>
          <a:p>
            <a:pPr marL="0" indent="0">
              <a:buNone/>
            </a:pPr>
            <a:r>
              <a:rPr lang="en-US" dirty="0"/>
              <a:t>		return 1</a:t>
            </a:r>
          </a:p>
          <a:p>
            <a:pPr marL="0" indent="0">
              <a:buNone/>
            </a:pPr>
            <a:r>
              <a:rPr lang="en-US" dirty="0"/>
              <a:t>	else:</a:t>
            </a:r>
          </a:p>
          <a:p>
            <a:pPr marL="0" indent="0">
              <a:buNone/>
            </a:pPr>
            <a:r>
              <a:rPr lang="en-US" dirty="0"/>
              <a:t>		return fib(n - 1) + fib(n - 2)</a:t>
            </a:r>
          </a:p>
        </p:txBody>
      </p:sp>
    </p:spTree>
    <p:extLst>
      <p:ext uri="{BB962C8B-B14F-4D97-AF65-F5344CB8AC3E}">
        <p14:creationId xmlns:p14="http://schemas.microsoft.com/office/powerpoint/2010/main" val="284213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FD3CC-FD6B-F972-0C15-F8C51CABA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with 2 Parameters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451C0-D9B2-C7BF-062F-72FF1FD3A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 Greatest Common Divisor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gcd</a:t>
            </a:r>
            <a:r>
              <a:rPr lang="en-US" dirty="0"/>
              <a:t>(a, b)</a:t>
            </a:r>
          </a:p>
          <a:p>
            <a:pPr marL="0" indent="0">
              <a:buNone/>
            </a:pPr>
            <a:r>
              <a:rPr lang="en-US" dirty="0"/>
              <a:t>	if a == 0:</a:t>
            </a:r>
          </a:p>
          <a:p>
            <a:pPr marL="0" indent="0">
              <a:buNone/>
            </a:pPr>
            <a:r>
              <a:rPr lang="en-US" dirty="0"/>
              <a:t>		return b</a:t>
            </a:r>
          </a:p>
          <a:p>
            <a:pPr marL="0" indent="0">
              <a:buNone/>
            </a:pPr>
            <a:r>
              <a:rPr lang="en-US" dirty="0"/>
              <a:t>	else:</a:t>
            </a:r>
          </a:p>
          <a:p>
            <a:pPr marL="0" indent="0">
              <a:buNone/>
            </a:pPr>
            <a:r>
              <a:rPr lang="en-US" dirty="0"/>
              <a:t>		return </a:t>
            </a:r>
            <a:r>
              <a:rPr lang="en-US" dirty="0" err="1"/>
              <a:t>gcd</a:t>
            </a:r>
            <a:r>
              <a:rPr lang="en-US" dirty="0"/>
              <a:t>(b % a, a)</a:t>
            </a:r>
          </a:p>
        </p:txBody>
      </p:sp>
    </p:spTree>
    <p:extLst>
      <p:ext uri="{BB962C8B-B14F-4D97-AF65-F5344CB8AC3E}">
        <p14:creationId xmlns:p14="http://schemas.microsoft.com/office/powerpoint/2010/main" val="134108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1FD05-9126-9266-5F1E-89643C2E8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with 4 parameters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E416B-F47C-9B82-7D5C-4C51C97E6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# Towers of Hanoi</a:t>
            </a:r>
          </a:p>
          <a:p>
            <a:pPr marL="0" indent="0">
              <a:buNone/>
            </a:pPr>
            <a:r>
              <a:rPr lang="en-US" dirty="0"/>
              <a:t>def </a:t>
            </a:r>
            <a:r>
              <a:rPr lang="en-US" dirty="0" err="1"/>
              <a:t>move_discs</a:t>
            </a:r>
            <a:r>
              <a:rPr lang="en-US" dirty="0"/>
              <a:t>(</a:t>
            </a:r>
            <a:r>
              <a:rPr lang="en-US" dirty="0" err="1"/>
              <a:t>num_discs_to_move</a:t>
            </a:r>
            <a:r>
              <a:rPr lang="en-US" dirty="0"/>
              <a:t>, </a:t>
            </a:r>
            <a:r>
              <a:rPr lang="en-US" dirty="0" err="1"/>
              <a:t>from_peg</a:t>
            </a:r>
            <a:r>
              <a:rPr lang="en-US" dirty="0"/>
              <a:t>, </a:t>
            </a:r>
            <a:r>
              <a:rPr lang="en-US" dirty="0" err="1"/>
              <a:t>to_peg</a:t>
            </a:r>
            <a:r>
              <a:rPr lang="en-US" dirty="0"/>
              <a:t>, </a:t>
            </a:r>
            <a:r>
              <a:rPr lang="en-US" dirty="0" err="1"/>
              <a:t>temp_peg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dirty="0"/>
              <a:t>if num &gt; 0: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err="1"/>
              <a:t>move_discs</a:t>
            </a:r>
            <a:r>
              <a:rPr lang="en-US" dirty="0"/>
              <a:t>(num _</a:t>
            </a:r>
            <a:r>
              <a:rPr lang="en-US" dirty="0" err="1"/>
              <a:t>discs_to_move</a:t>
            </a:r>
            <a:r>
              <a:rPr lang="en-US" dirty="0"/>
              <a:t> -1, </a:t>
            </a:r>
            <a:r>
              <a:rPr lang="en-US" dirty="0" err="1"/>
              <a:t>from_peg</a:t>
            </a:r>
            <a:r>
              <a:rPr lang="en-US" dirty="0"/>
              <a:t>, </a:t>
            </a:r>
            <a:r>
              <a:rPr lang="en-US" dirty="0" err="1"/>
              <a:t>temp_peg</a:t>
            </a:r>
            <a:r>
              <a:rPr lang="en-US" dirty="0"/>
              <a:t>, </a:t>
            </a:r>
            <a:r>
              <a:rPr lang="en-US" dirty="0" err="1"/>
              <a:t>to_peg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dirty="0"/>
              <a:t>	print(“Move a disc from peg”, </a:t>
            </a:r>
            <a:r>
              <a:rPr lang="en-US" dirty="0" err="1"/>
              <a:t>from_peg</a:t>
            </a:r>
            <a:r>
              <a:rPr lang="en-US" dirty="0"/>
              <a:t>, “to peg”, </a:t>
            </a:r>
            <a:r>
              <a:rPr lang="en-US" dirty="0" err="1"/>
              <a:t>to_peg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err="1"/>
              <a:t>move_discs</a:t>
            </a:r>
            <a:r>
              <a:rPr lang="en-US" dirty="0"/>
              <a:t>(num _</a:t>
            </a:r>
            <a:r>
              <a:rPr lang="en-US" dirty="0" err="1"/>
              <a:t>discs_to_move</a:t>
            </a:r>
            <a:r>
              <a:rPr lang="en-US" dirty="0"/>
              <a:t> – 1, </a:t>
            </a:r>
            <a:r>
              <a:rPr lang="en-US" dirty="0" err="1"/>
              <a:t>temp_peg</a:t>
            </a:r>
            <a:r>
              <a:rPr lang="en-US" dirty="0"/>
              <a:t>, </a:t>
            </a:r>
            <a:r>
              <a:rPr lang="en-US" dirty="0" err="1"/>
              <a:t>to_peg</a:t>
            </a:r>
            <a:r>
              <a:rPr lang="en-US" dirty="0"/>
              <a:t>, </a:t>
            </a:r>
            <a:r>
              <a:rPr lang="en-US" dirty="0" err="1"/>
              <a:t>from_peg</a:t>
            </a:r>
            <a:r>
              <a:rPr lang="en-US" dirty="0"/>
              <a:t>)</a:t>
            </a:r>
          </a:p>
          <a:p>
            <a:pPr marL="457200" lvl="1" indent="0">
              <a:buNone/>
            </a:pPr>
            <a:endParaRPr lang="en-US" dirty="0"/>
          </a:p>
          <a:p>
            <a:pPr marL="57150" indent="0">
              <a:buNone/>
            </a:pPr>
            <a:r>
              <a:rPr lang="en-US" dirty="0" err="1"/>
              <a:t>move_discs</a:t>
            </a:r>
            <a:r>
              <a:rPr lang="en-US" dirty="0"/>
              <a:t>(3, 1, 3, 2)</a:t>
            </a:r>
          </a:p>
        </p:txBody>
      </p:sp>
    </p:spTree>
    <p:extLst>
      <p:ext uri="{BB962C8B-B14F-4D97-AF65-F5344CB8AC3E}">
        <p14:creationId xmlns:p14="http://schemas.microsoft.com/office/powerpoint/2010/main" val="72792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04BE6-B2F9-86B8-1A7D-A9155BFD8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</a:t>
            </a:r>
            <a:r>
              <a:rPr lang="en-US"/>
              <a:t>of Contents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37A07-6EBE-49C2-872C-D2C1A8A8B1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Recursion</a:t>
            </a:r>
          </a:p>
          <a:p>
            <a:r>
              <a:rPr lang="en-US" dirty="0"/>
              <a:t>Problem solving</a:t>
            </a:r>
          </a:p>
          <a:p>
            <a:r>
              <a:rPr lang="en-US" dirty="0"/>
              <a:t>Examples</a:t>
            </a:r>
          </a:p>
        </p:txBody>
      </p:sp>
    </p:spTree>
    <p:extLst>
      <p:ext uri="{BB962C8B-B14F-4D97-AF65-F5344CB8AC3E}">
        <p14:creationId xmlns:p14="http://schemas.microsoft.com/office/powerpoint/2010/main" val="2731853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FD011-7AF5-AEBB-6244-6618AB6BA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35E63-BB82-143B-14EC-FF5B2F72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Recursion is a method of programming where a function calls itself to repeatedly execute until some stopping point, called an anchor, is reached.</a:t>
            </a:r>
          </a:p>
          <a:p>
            <a:r>
              <a:rPr lang="en-US" dirty="0"/>
              <a:t>When the function calls return, the work is accomplished.</a:t>
            </a:r>
          </a:p>
          <a:p>
            <a:r>
              <a:rPr lang="en-US" dirty="0"/>
              <a:t>This technique uses many function calls which consumes significant CPU and memory overhead.  Thus, recursion needs to be cautiously used.  Often, more thoughtful design can reveal a method of using loops to accomplish the same result more efficiently.</a:t>
            </a:r>
          </a:p>
          <a:p>
            <a:r>
              <a:rPr lang="en-US" dirty="0"/>
              <a:t>See </a:t>
            </a:r>
            <a:r>
              <a:rPr lang="en-US" dirty="0">
                <a:hlinkClick r:id="rId2"/>
              </a:rPr>
              <a:t>https://en.wikipedia.org/wiki/Recursion_%28computer_science%29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672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88640-D948-7F7F-84F7-307573AC5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90CD2-25AD-3FE1-251A-6CCBDE7C46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recursive function is a function that calls itself.</a:t>
            </a:r>
          </a:p>
          <a:p>
            <a:r>
              <a:rPr lang="en-US" dirty="0"/>
              <a:t>A recursive function must have a way to control the number of times it calls itself (otherwise the program will exhaust available resources and result in a non-trappable run-time error).  Stopping is typically accomplished with an if-else logic structure which defines when the function should return a value and when it should call itself.</a:t>
            </a:r>
          </a:p>
          <a:p>
            <a:r>
              <a:rPr lang="en-US" dirty="0"/>
              <a:t>Depth of recursion is the number of times a function calls itself.  Again, this is ultimately limited by available compute resources.</a:t>
            </a:r>
          </a:p>
        </p:txBody>
      </p:sp>
    </p:spTree>
    <p:extLst>
      <p:ext uri="{BB962C8B-B14F-4D97-AF65-F5344CB8AC3E}">
        <p14:creationId xmlns:p14="http://schemas.microsoft.com/office/powerpoint/2010/main" val="2931817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CE49C-871F-1F4E-0EB5-3D1822E88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Logic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6B669D-840D-54FB-5ABD-839874C47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3" y="2052919"/>
            <a:ext cx="2448780" cy="1191444"/>
          </a:xfrm>
        </p:spPr>
        <p:txBody>
          <a:bodyPr/>
          <a:lstStyle/>
          <a:p>
            <a:r>
              <a:rPr lang="en-US" dirty="0"/>
              <a:t>This code generates a run time error: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8A3632-B606-90D3-467F-F6C85B7A0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6453" y="2052919"/>
            <a:ext cx="1812019" cy="136756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9805CBF-E1BA-FFD9-22E4-0EE570251E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859" y="2042919"/>
            <a:ext cx="6519037" cy="390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34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C008F-C05D-4362-3177-10DA6E976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131EC-CD6D-F3BA-F19F-6F0FB540F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def factorial (num):</a:t>
            </a:r>
          </a:p>
          <a:p>
            <a:pPr marL="457200" lvl="1" indent="0">
              <a:buNone/>
            </a:pPr>
            <a:r>
              <a:rPr lang="en-US" dirty="0"/>
              <a:t>if num &lt; 0: # check for error</a:t>
            </a:r>
          </a:p>
          <a:p>
            <a:pPr marL="457200" lvl="1" indent="0">
              <a:buNone/>
            </a:pPr>
            <a:r>
              <a:rPr lang="en-US" dirty="0"/>
              <a:t>	print(“Error”)</a:t>
            </a:r>
          </a:p>
          <a:p>
            <a:pPr marL="457200" lvl="1" indent="0">
              <a:buNone/>
            </a:pPr>
            <a:r>
              <a:rPr lang="en-US" dirty="0"/>
              <a:t>	return 0</a:t>
            </a:r>
          </a:p>
          <a:p>
            <a:pPr marL="457200" lvl="1" indent="0">
              <a:buNone/>
            </a:pPr>
            <a:r>
              <a:rPr lang="en-US" dirty="0"/>
              <a:t>if num == 0: # this is the anchor</a:t>
            </a:r>
          </a:p>
          <a:p>
            <a:pPr marL="457200" lvl="1" indent="0">
              <a:buNone/>
            </a:pPr>
            <a:r>
              <a:rPr lang="en-US" dirty="0"/>
              <a:t>	return 1</a:t>
            </a:r>
          </a:p>
          <a:p>
            <a:pPr marL="457200" lvl="1" indent="0">
              <a:buNone/>
            </a:pPr>
            <a:r>
              <a:rPr lang="en-US" dirty="0"/>
              <a:t>else:</a:t>
            </a:r>
          </a:p>
          <a:p>
            <a:pPr marL="457200" lvl="1" indent="0">
              <a:buNone/>
            </a:pPr>
            <a:r>
              <a:rPr lang="en-US" dirty="0"/>
              <a:t>	return num * factorial(num - 1) # note: (num - 1) is logic that will allow the anchor to trigger eventually</a:t>
            </a:r>
          </a:p>
        </p:txBody>
      </p:sp>
    </p:spTree>
    <p:extLst>
      <p:ext uri="{BB962C8B-B14F-4D97-AF65-F5344CB8AC3E}">
        <p14:creationId xmlns:p14="http://schemas.microsoft.com/office/powerpoint/2010/main" val="3061200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6AC71-64CA-BDAA-6CEE-A3CA030D1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Solving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F11F5-21D0-BB51-7A85-D207B7807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Though recursion can be a powerful method for elegantly solving a problem with little code, it is never required to solve a problem.</a:t>
            </a:r>
          </a:p>
          <a:p>
            <a:r>
              <a:rPr lang="en-US" dirty="0"/>
              <a:t>Any problem that can be solved with recursion can be solved with loops.</a:t>
            </a:r>
          </a:p>
          <a:p>
            <a:r>
              <a:rPr lang="en-US" dirty="0"/>
              <a:t>Unless the use of recursion will be guaranteed to be trivial in relation to available compute resources, problems should be solved using other means.</a:t>
            </a:r>
          </a:p>
        </p:txBody>
      </p:sp>
    </p:spTree>
    <p:extLst>
      <p:ext uri="{BB962C8B-B14F-4D97-AF65-F5344CB8AC3E}">
        <p14:creationId xmlns:p14="http://schemas.microsoft.com/office/powerpoint/2010/main" val="26875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AF081-C5C4-014B-30EC-6A4320D1B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Problems with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1D1A28-9079-91DB-22A1-8AF99F726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repetitive problems are solved with less code using recursion.</a:t>
            </a:r>
          </a:p>
          <a:p>
            <a:r>
              <a:rPr lang="en-US" dirty="0"/>
              <a:t>Recursion algorithm:</a:t>
            </a:r>
          </a:p>
          <a:p>
            <a:pPr marL="800100" lvl="2" indent="0">
              <a:buNone/>
            </a:pPr>
            <a:r>
              <a:rPr lang="en-US" dirty="0"/>
              <a:t>If the problem can be solved now without recursion, solve and return (this is known as the base case or anchor);</a:t>
            </a:r>
          </a:p>
          <a:p>
            <a:pPr marL="800100" lvl="2" indent="0">
              <a:buNone/>
            </a:pPr>
            <a:r>
              <a:rPr lang="en-US" dirty="0"/>
              <a:t>Otherwise, reduce the problem to a smaller problem of the same structure and call the function again to solve the smaller problem (this is known as the recursive case).</a:t>
            </a:r>
          </a:p>
          <a:p>
            <a:r>
              <a:rPr lang="en-US" dirty="0"/>
              <a:t>Since each call to the recursive function reduces the problem, eventually it will get to the anchor which does not require </a:t>
            </a:r>
            <a:r>
              <a:rPr lang="en-US" dirty="0" err="1"/>
              <a:t>require</a:t>
            </a:r>
            <a:r>
              <a:rPr lang="en-US" dirty="0"/>
              <a:t> recursion and the recursion will stop.</a:t>
            </a:r>
          </a:p>
          <a:p>
            <a:r>
              <a:rPr lang="en-US" dirty="0"/>
              <a:t>Usually, the problem is reduced by making one or more arguments smaller at each function call.</a:t>
            </a:r>
          </a:p>
        </p:txBody>
      </p:sp>
    </p:spTree>
    <p:extLst>
      <p:ext uri="{BB962C8B-B14F-4D97-AF65-F5344CB8AC3E}">
        <p14:creationId xmlns:p14="http://schemas.microsoft.com/office/powerpoint/2010/main" val="2674812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145C9-3C79-9A37-B70F-716D2F27B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B111B-9E74-BE83-41AF-25DD5194C7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Direct recursion is when a function directly calls only itself of which there are two types:</a:t>
            </a:r>
          </a:p>
          <a:p>
            <a:pPr lvl="1"/>
            <a:r>
              <a:rPr lang="en-US" dirty="0"/>
              <a:t>Recursion that contains only a single self-reference is known as single recursion.</a:t>
            </a:r>
          </a:p>
          <a:p>
            <a:pPr lvl="1"/>
            <a:r>
              <a:rPr lang="en-US" dirty="0"/>
              <a:t>Recursion that contains multiple self-references is known as multiple recursion.</a:t>
            </a:r>
          </a:p>
          <a:p>
            <a:r>
              <a:rPr lang="en-US" dirty="0"/>
              <a:t>Indirect recursion is when function A calls function B which in turns calls function 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60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8737</TotalTime>
  <Words>858</Words>
  <Application>Microsoft Office PowerPoint</Application>
  <PresentationFormat>Widescreen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Georgia</vt:lpstr>
      <vt:lpstr>Wingdings 3</vt:lpstr>
      <vt:lpstr>Ion</vt:lpstr>
      <vt:lpstr>IT-1113, Lecture Slides 12: Recursion</vt:lpstr>
      <vt:lpstr>Table of Contents</vt:lpstr>
      <vt:lpstr>Definition</vt:lpstr>
      <vt:lpstr>Recursion</vt:lpstr>
      <vt:lpstr>Bad Logic</vt:lpstr>
      <vt:lpstr>Example</vt:lpstr>
      <vt:lpstr>Problem Solving</vt:lpstr>
      <vt:lpstr>Solving Problems with Recursion</vt:lpstr>
      <vt:lpstr>Types of Recursion</vt:lpstr>
      <vt:lpstr>Examples</vt:lpstr>
      <vt:lpstr>Using Lists with Recursion</vt:lpstr>
      <vt:lpstr>Recursion with 2 Base Cases</vt:lpstr>
      <vt:lpstr>Recursion with 2 Parameters</vt:lpstr>
      <vt:lpstr>Recursion with 4 parameters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Comm &amp; Networking</dc:title>
  <dc:creator>Donald Privitera</dc:creator>
  <cp:lastModifiedBy>Donald Privitera</cp:lastModifiedBy>
  <cp:revision>9</cp:revision>
  <dcterms:created xsi:type="dcterms:W3CDTF">2021-08-13T02:08:47Z</dcterms:created>
  <dcterms:modified xsi:type="dcterms:W3CDTF">2024-07-30T19:04:29Z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