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50" r:id="rId1"/>
  </p:sldMasterIdLst>
  <p:notesMasterIdLst>
    <p:notesMasterId r:id="rId10"/>
  </p:notesMasterIdLst>
  <p:handoutMasterIdLst>
    <p:handoutMasterId r:id="rId11"/>
  </p:handoutMasterIdLst>
  <p:sldIdLst>
    <p:sldId id="365" r:id="rId2"/>
    <p:sldId id="366" r:id="rId3"/>
    <p:sldId id="367" r:id="rId4"/>
    <p:sldId id="368" r:id="rId5"/>
    <p:sldId id="369" r:id="rId6"/>
    <p:sldId id="370" r:id="rId7"/>
    <p:sldId id="371" r:id="rId8"/>
    <p:sldId id="37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7F24EC-01E6-46E5-8317-6E52AD93C37B}" v="13" dt="2024-07-30T15:43:29.679"/>
  </p1510:revLst>
</p1510:revInfo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90" autoAdjust="0"/>
    <p:restoredTop sz="94681" autoAdjust="0"/>
  </p:normalViewPr>
  <p:slideViewPr>
    <p:cSldViewPr snapToGrid="0">
      <p:cViewPr varScale="1">
        <p:scale>
          <a:sx n="109" d="100"/>
          <a:sy n="109" d="100"/>
        </p:scale>
        <p:origin x="78" y="21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ld Privitera" userId="b19266b5-85bb-4cd7-abc7-9d22c2c9327d" providerId="ADAL" clId="{91CBFEFE-3EAF-4286-82C0-04011A9CE32C}"/>
    <pc:docChg chg="modSld modMainMaster">
      <pc:chgData name="Donald Privitera" userId="b19266b5-85bb-4cd7-abc7-9d22c2c9327d" providerId="ADAL" clId="{91CBFEFE-3EAF-4286-82C0-04011A9CE32C}" dt="2024-07-20T15:41:02.002" v="96" actId="20577"/>
      <pc:docMkLst>
        <pc:docMk/>
      </pc:docMkLst>
      <pc:sldChg chg="modSp mod">
        <pc:chgData name="Donald Privitera" userId="b19266b5-85bb-4cd7-abc7-9d22c2c9327d" providerId="ADAL" clId="{91CBFEFE-3EAF-4286-82C0-04011A9CE32C}" dt="2024-07-20T15:37:01.090" v="76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91CBFEFE-3EAF-4286-82C0-04011A9CE32C}" dt="2024-07-20T15:36:53.795" v="5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91CBFEFE-3EAF-4286-82C0-04011A9CE32C}" dt="2024-07-20T15:37:01.090" v="76" actId="20577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91CBFEFE-3EAF-4286-82C0-04011A9CE32C}" dt="2024-07-20T15:41:02.002" v="96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91CBFEFE-3EAF-4286-82C0-04011A9CE32C}" dt="2024-07-20T15:41:02.002" v="96" actId="20577"/>
          <ac:spMkLst>
            <pc:docMk/>
            <pc:sldMk cId="2731853233" sldId="366"/>
            <ac:spMk id="2" creationId="{77004BE6-B2F9-86B8-1A7D-A9155BFD8CB9}"/>
          </ac:spMkLst>
        </pc:spChg>
      </pc:sldChg>
      <pc:sldMasterChg chg="modSp mod">
        <pc:chgData name="Donald Privitera" userId="b19266b5-85bb-4cd7-abc7-9d22c2c9327d" providerId="ADAL" clId="{91CBFEFE-3EAF-4286-82C0-04011A9CE32C}" dt="2024-07-19T17:49:20.889" v="22" actId="20577"/>
        <pc:sldMasterMkLst>
          <pc:docMk/>
          <pc:sldMasterMk cId="2606170224" sldId="2147484050"/>
        </pc:sldMasterMkLst>
        <pc:spChg chg="mod">
          <ac:chgData name="Donald Privitera" userId="b19266b5-85bb-4cd7-abc7-9d22c2c9327d" providerId="ADAL" clId="{91CBFEFE-3EAF-4286-82C0-04011A9CE32C}" dt="2024-07-19T17:49:20.889" v="22" actId="20577"/>
          <ac:spMkLst>
            <pc:docMk/>
            <pc:sldMasterMk cId="2606170224" sldId="2147484050"/>
            <ac:spMk id="13" creationId="{D214AFFB-7AC6-4DF7-BD08-C10C910854B5}"/>
          </ac:spMkLst>
        </pc:spChg>
      </pc:sldMasterChg>
    </pc:docChg>
  </pc:docChgLst>
  <pc:docChgLst>
    <pc:chgData name="Donald Privitera" userId="b19266b5-85bb-4cd7-abc7-9d22c2c9327d" providerId="ADAL" clId="{F8E73A52-37D0-46FE-85E1-F0E5CFBDAC52}"/>
    <pc:docChg chg="custSel delSld modSld">
      <pc:chgData name="Donald Privitera" userId="b19266b5-85bb-4cd7-abc7-9d22c2c9327d" providerId="ADAL" clId="{F8E73A52-37D0-46FE-85E1-F0E5CFBDAC52}" dt="2022-07-28T23:43:54.236" v="28" actId="47"/>
      <pc:docMkLst>
        <pc:docMk/>
      </pc:docMkLst>
      <pc:sldChg chg="modSp mod">
        <pc:chgData name="Donald Privitera" userId="b19266b5-85bb-4cd7-abc7-9d22c2c9327d" providerId="ADAL" clId="{F8E73A52-37D0-46FE-85E1-F0E5CFBDAC52}" dt="2022-07-28T23:43:17.265" v="17" actId="6549"/>
        <pc:sldMkLst>
          <pc:docMk/>
          <pc:sldMk cId="2660439541" sldId="365"/>
        </pc:sldMkLst>
        <pc:spChg chg="mod">
          <ac:chgData name="Donald Privitera" userId="b19266b5-85bb-4cd7-abc7-9d22c2c9327d" providerId="ADAL" clId="{F8E73A52-37D0-46FE-85E1-F0E5CFBDAC52}" dt="2022-07-28T23:43:12.609" v="1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F8E73A52-37D0-46FE-85E1-F0E5CFBDAC52}" dt="2022-07-28T23:43:17.265" v="17" actId="6549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F8E73A52-37D0-46FE-85E1-F0E5CFBDAC52}" dt="2022-07-28T23:43:38.256" v="27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F8E73A52-37D0-46FE-85E1-F0E5CFBDAC52}" dt="2022-07-28T23:43:30.368" v="22" actId="20577"/>
          <ac:spMkLst>
            <pc:docMk/>
            <pc:sldMk cId="2731853233" sldId="366"/>
            <ac:spMk id="2" creationId="{77004BE6-B2F9-86B8-1A7D-A9155BFD8CB9}"/>
          </ac:spMkLst>
        </pc:spChg>
        <pc:spChg chg="mod">
          <ac:chgData name="Donald Privitera" userId="b19266b5-85bb-4cd7-abc7-9d22c2c9327d" providerId="ADAL" clId="{F8E73A52-37D0-46FE-85E1-F0E5CFBDAC52}" dt="2022-07-28T23:43:38.256" v="27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370831236" sldId="367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426696307" sldId="368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513393261" sldId="369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782284823" sldId="370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4152348714" sldId="371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209074510" sldId="372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050336950" sldId="373"/>
        </pc:sldMkLst>
      </pc:sldChg>
    </pc:docChg>
  </pc:docChgLst>
  <pc:docChgLst>
    <pc:chgData name="Donald Privitera" userId="b19266b5-85bb-4cd7-abc7-9d22c2c9327d" providerId="ADAL" clId="{EA7F24EC-01E6-46E5-8317-6E52AD93C37B}"/>
    <pc:docChg chg="custSel addSld delSld modSld">
      <pc:chgData name="Donald Privitera" userId="b19266b5-85bb-4cd7-abc7-9d22c2c9327d" providerId="ADAL" clId="{EA7F24EC-01E6-46E5-8317-6E52AD93C37B}" dt="2024-07-30T15:56:58.774" v="4455" actId="47"/>
      <pc:docMkLst>
        <pc:docMk/>
      </pc:docMkLst>
      <pc:sldChg chg="modSp mod">
        <pc:chgData name="Donald Privitera" userId="b19266b5-85bb-4cd7-abc7-9d22c2c9327d" providerId="ADAL" clId="{EA7F24EC-01E6-46E5-8317-6E52AD93C37B}" dt="2024-07-30T12:33:55.654" v="32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EA7F24EC-01E6-46E5-8317-6E52AD93C37B}" dt="2024-07-30T12:33:55.654" v="32" actId="20577"/>
          <ac:spMkLst>
            <pc:docMk/>
            <pc:sldMk cId="2660439541" sldId="365"/>
            <ac:spMk id="4" creationId="{A46125D9-D5D8-4CD8-9A67-54EC039E3075}"/>
          </ac:spMkLst>
        </pc:spChg>
      </pc:sldChg>
      <pc:sldChg chg="modSp mod">
        <pc:chgData name="Donald Privitera" userId="b19266b5-85bb-4cd7-abc7-9d22c2c9327d" providerId="ADAL" clId="{EA7F24EC-01E6-46E5-8317-6E52AD93C37B}" dt="2024-07-30T12:34:15.525" v="66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EA7F24EC-01E6-46E5-8317-6E52AD93C37B}" dt="2024-07-30T12:34:15.525" v="66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modSp new mod">
        <pc:chgData name="Donald Privitera" userId="b19266b5-85bb-4cd7-abc7-9d22c2c9327d" providerId="ADAL" clId="{EA7F24EC-01E6-46E5-8317-6E52AD93C37B}" dt="2024-07-30T12:44:50.870" v="886" actId="20577"/>
        <pc:sldMkLst>
          <pc:docMk/>
          <pc:sldMk cId="587478902" sldId="367"/>
        </pc:sldMkLst>
        <pc:spChg chg="mod">
          <ac:chgData name="Donald Privitera" userId="b19266b5-85bb-4cd7-abc7-9d22c2c9327d" providerId="ADAL" clId="{EA7F24EC-01E6-46E5-8317-6E52AD93C37B}" dt="2024-07-30T12:34:39.238" v="76" actId="20577"/>
          <ac:spMkLst>
            <pc:docMk/>
            <pc:sldMk cId="587478902" sldId="367"/>
            <ac:spMk id="2" creationId="{0DCC4EE1-4467-AE62-4013-3D991C9B5421}"/>
          </ac:spMkLst>
        </pc:spChg>
        <pc:spChg chg="mod">
          <ac:chgData name="Donald Privitera" userId="b19266b5-85bb-4cd7-abc7-9d22c2c9327d" providerId="ADAL" clId="{EA7F24EC-01E6-46E5-8317-6E52AD93C37B}" dt="2024-07-30T12:44:50.870" v="886" actId="20577"/>
          <ac:spMkLst>
            <pc:docMk/>
            <pc:sldMk cId="587478902" sldId="367"/>
            <ac:spMk id="3" creationId="{C313C60C-5F48-DE2D-1A45-B444D0F6217A}"/>
          </ac:spMkLst>
        </pc:spChg>
      </pc:sldChg>
      <pc:sldChg chg="modSp new mod">
        <pc:chgData name="Donald Privitera" userId="b19266b5-85bb-4cd7-abc7-9d22c2c9327d" providerId="ADAL" clId="{EA7F24EC-01E6-46E5-8317-6E52AD93C37B}" dt="2024-07-30T12:49:57.863" v="1403" actId="20577"/>
        <pc:sldMkLst>
          <pc:docMk/>
          <pc:sldMk cId="676458124" sldId="368"/>
        </pc:sldMkLst>
        <pc:spChg chg="mod">
          <ac:chgData name="Donald Privitera" userId="b19266b5-85bb-4cd7-abc7-9d22c2c9327d" providerId="ADAL" clId="{EA7F24EC-01E6-46E5-8317-6E52AD93C37B}" dt="2024-07-30T12:46:10.438" v="902" actId="20577"/>
          <ac:spMkLst>
            <pc:docMk/>
            <pc:sldMk cId="676458124" sldId="368"/>
            <ac:spMk id="2" creationId="{480A8FEE-2694-4CD9-0AF3-F059712F72D7}"/>
          </ac:spMkLst>
        </pc:spChg>
        <pc:spChg chg="mod">
          <ac:chgData name="Donald Privitera" userId="b19266b5-85bb-4cd7-abc7-9d22c2c9327d" providerId="ADAL" clId="{EA7F24EC-01E6-46E5-8317-6E52AD93C37B}" dt="2024-07-30T12:49:57.863" v="1403" actId="20577"/>
          <ac:spMkLst>
            <pc:docMk/>
            <pc:sldMk cId="676458124" sldId="368"/>
            <ac:spMk id="3" creationId="{520F4CB0-C580-1013-C051-501D9F40391C}"/>
          </ac:spMkLst>
        </pc:spChg>
      </pc:sldChg>
      <pc:sldChg chg="modSp new mod">
        <pc:chgData name="Donald Privitera" userId="b19266b5-85bb-4cd7-abc7-9d22c2c9327d" providerId="ADAL" clId="{EA7F24EC-01E6-46E5-8317-6E52AD93C37B}" dt="2024-07-30T15:45:09.430" v="3415" actId="20577"/>
        <pc:sldMkLst>
          <pc:docMk/>
          <pc:sldMk cId="3298975307" sldId="369"/>
        </pc:sldMkLst>
        <pc:spChg chg="mod">
          <ac:chgData name="Donald Privitera" userId="b19266b5-85bb-4cd7-abc7-9d22c2c9327d" providerId="ADAL" clId="{EA7F24EC-01E6-46E5-8317-6E52AD93C37B}" dt="2024-07-30T15:45:09.430" v="3415" actId="20577"/>
          <ac:spMkLst>
            <pc:docMk/>
            <pc:sldMk cId="3298975307" sldId="369"/>
            <ac:spMk id="2" creationId="{1FD42108-36F0-BEB3-CF0C-7C3AA4D7685C}"/>
          </ac:spMkLst>
        </pc:spChg>
        <pc:spChg chg="mod">
          <ac:chgData name="Donald Privitera" userId="b19266b5-85bb-4cd7-abc7-9d22c2c9327d" providerId="ADAL" clId="{EA7F24EC-01E6-46E5-8317-6E52AD93C37B}" dt="2024-07-30T13:32:43.805" v="2331" actId="6549"/>
          <ac:spMkLst>
            <pc:docMk/>
            <pc:sldMk cId="3298975307" sldId="369"/>
            <ac:spMk id="3" creationId="{89C2FC42-8215-112F-2D0C-36A65AC9741F}"/>
          </ac:spMkLst>
        </pc:spChg>
      </pc:sldChg>
      <pc:sldChg chg="modSp new mod">
        <pc:chgData name="Donald Privitera" userId="b19266b5-85bb-4cd7-abc7-9d22c2c9327d" providerId="ADAL" clId="{EA7F24EC-01E6-46E5-8317-6E52AD93C37B}" dt="2024-07-30T15:45:28.998" v="3425" actId="20577"/>
        <pc:sldMkLst>
          <pc:docMk/>
          <pc:sldMk cId="3097784741" sldId="370"/>
        </pc:sldMkLst>
        <pc:spChg chg="mod">
          <ac:chgData name="Donald Privitera" userId="b19266b5-85bb-4cd7-abc7-9d22c2c9327d" providerId="ADAL" clId="{EA7F24EC-01E6-46E5-8317-6E52AD93C37B}" dt="2024-07-30T15:45:28.998" v="3425" actId="20577"/>
          <ac:spMkLst>
            <pc:docMk/>
            <pc:sldMk cId="3097784741" sldId="370"/>
            <ac:spMk id="2" creationId="{9351DEAB-331D-70C2-E480-8398673ACF70}"/>
          </ac:spMkLst>
        </pc:spChg>
        <pc:spChg chg="mod">
          <ac:chgData name="Donald Privitera" userId="b19266b5-85bb-4cd7-abc7-9d22c2c9327d" providerId="ADAL" clId="{EA7F24EC-01E6-46E5-8317-6E52AD93C37B}" dt="2024-07-30T13:37:26.427" v="2776" actId="20577"/>
          <ac:spMkLst>
            <pc:docMk/>
            <pc:sldMk cId="3097784741" sldId="370"/>
            <ac:spMk id="3" creationId="{1F811748-845D-882D-3AAF-626669E16462}"/>
          </ac:spMkLst>
        </pc:spChg>
      </pc:sldChg>
      <pc:sldChg chg="addSp delSp modSp new mod">
        <pc:chgData name="Donald Privitera" userId="b19266b5-85bb-4cd7-abc7-9d22c2c9327d" providerId="ADAL" clId="{EA7F24EC-01E6-46E5-8317-6E52AD93C37B}" dt="2024-07-30T15:43:54.669" v="3375" actId="1076"/>
        <pc:sldMkLst>
          <pc:docMk/>
          <pc:sldMk cId="870339835" sldId="371"/>
        </pc:sldMkLst>
        <pc:spChg chg="del">
          <ac:chgData name="Donald Privitera" userId="b19266b5-85bb-4cd7-abc7-9d22c2c9327d" providerId="ADAL" clId="{EA7F24EC-01E6-46E5-8317-6E52AD93C37B}" dt="2024-07-30T13:49:52.492" v="2778" actId="478"/>
          <ac:spMkLst>
            <pc:docMk/>
            <pc:sldMk cId="870339835" sldId="371"/>
            <ac:spMk id="2" creationId="{A71FA444-6A77-68FA-61E1-F7CFDC12DB0B}"/>
          </ac:spMkLst>
        </pc:spChg>
        <pc:spChg chg="del">
          <ac:chgData name="Donald Privitera" userId="b19266b5-85bb-4cd7-abc7-9d22c2c9327d" providerId="ADAL" clId="{EA7F24EC-01E6-46E5-8317-6E52AD93C37B}" dt="2024-07-30T13:49:55.260" v="2779" actId="478"/>
          <ac:spMkLst>
            <pc:docMk/>
            <pc:sldMk cId="870339835" sldId="371"/>
            <ac:spMk id="3" creationId="{0F081945-2900-65DB-D8CE-71025BA28203}"/>
          </ac:spMkLst>
        </pc:spChg>
        <pc:spChg chg="add mod">
          <ac:chgData name="Donald Privitera" userId="b19266b5-85bb-4cd7-abc7-9d22c2c9327d" providerId="ADAL" clId="{EA7F24EC-01E6-46E5-8317-6E52AD93C37B}" dt="2024-07-30T15:38:19.869" v="3196" actId="1076"/>
          <ac:spMkLst>
            <pc:docMk/>
            <pc:sldMk cId="870339835" sldId="371"/>
            <ac:spMk id="4" creationId="{549BA3A7-FD98-0657-EA15-431A2D5DEBE6}"/>
          </ac:spMkLst>
        </pc:spChg>
        <pc:spChg chg="add mod">
          <ac:chgData name="Donald Privitera" userId="b19266b5-85bb-4cd7-abc7-9d22c2c9327d" providerId="ADAL" clId="{EA7F24EC-01E6-46E5-8317-6E52AD93C37B}" dt="2024-07-30T15:38:19.869" v="3196" actId="1076"/>
          <ac:spMkLst>
            <pc:docMk/>
            <pc:sldMk cId="870339835" sldId="371"/>
            <ac:spMk id="5" creationId="{C281EB0C-12ED-C4A9-CEB0-5314E2105240}"/>
          </ac:spMkLst>
        </pc:spChg>
        <pc:spChg chg="add mod">
          <ac:chgData name="Donald Privitera" userId="b19266b5-85bb-4cd7-abc7-9d22c2c9327d" providerId="ADAL" clId="{EA7F24EC-01E6-46E5-8317-6E52AD93C37B}" dt="2024-07-30T15:38:19.869" v="3196" actId="1076"/>
          <ac:spMkLst>
            <pc:docMk/>
            <pc:sldMk cId="870339835" sldId="371"/>
            <ac:spMk id="6" creationId="{0AEE71A6-7285-6A80-35B2-2583ED228BE6}"/>
          </ac:spMkLst>
        </pc:spChg>
        <pc:spChg chg="add del mod">
          <ac:chgData name="Donald Privitera" userId="b19266b5-85bb-4cd7-abc7-9d22c2c9327d" providerId="ADAL" clId="{EA7F24EC-01E6-46E5-8317-6E52AD93C37B}" dt="2024-07-30T14:20:30.959" v="2896" actId="478"/>
          <ac:spMkLst>
            <pc:docMk/>
            <pc:sldMk cId="870339835" sldId="371"/>
            <ac:spMk id="7" creationId="{6E000E43-F914-96E3-C3EE-047CBF2C38E9}"/>
          </ac:spMkLst>
        </pc:spChg>
        <pc:spChg chg="add del mod">
          <ac:chgData name="Donald Privitera" userId="b19266b5-85bb-4cd7-abc7-9d22c2c9327d" providerId="ADAL" clId="{EA7F24EC-01E6-46E5-8317-6E52AD93C37B}" dt="2024-07-30T14:20:30.959" v="2896" actId="478"/>
          <ac:spMkLst>
            <pc:docMk/>
            <pc:sldMk cId="870339835" sldId="371"/>
            <ac:spMk id="8" creationId="{3333B30F-FB70-27CD-0C1B-7E0A68988D7C}"/>
          </ac:spMkLst>
        </pc:spChg>
        <pc:spChg chg="add del mod">
          <ac:chgData name="Donald Privitera" userId="b19266b5-85bb-4cd7-abc7-9d22c2c9327d" providerId="ADAL" clId="{EA7F24EC-01E6-46E5-8317-6E52AD93C37B}" dt="2024-07-30T14:20:30.959" v="2896" actId="478"/>
          <ac:spMkLst>
            <pc:docMk/>
            <pc:sldMk cId="870339835" sldId="371"/>
            <ac:spMk id="9" creationId="{982D5D26-04C3-1ACF-5AE3-CC8A423F6945}"/>
          </ac:spMkLst>
        </pc:spChg>
        <pc:spChg chg="add del mod">
          <ac:chgData name="Donald Privitera" userId="b19266b5-85bb-4cd7-abc7-9d22c2c9327d" providerId="ADAL" clId="{EA7F24EC-01E6-46E5-8317-6E52AD93C37B}" dt="2024-07-30T14:20:30.959" v="2896" actId="478"/>
          <ac:spMkLst>
            <pc:docMk/>
            <pc:sldMk cId="870339835" sldId="371"/>
            <ac:spMk id="10" creationId="{1570EE77-50FD-805E-03F8-35CA31C3107A}"/>
          </ac:spMkLst>
        </pc:spChg>
        <pc:spChg chg="add del mod">
          <ac:chgData name="Donald Privitera" userId="b19266b5-85bb-4cd7-abc7-9d22c2c9327d" providerId="ADAL" clId="{EA7F24EC-01E6-46E5-8317-6E52AD93C37B}" dt="2024-07-30T14:20:30.959" v="2896" actId="478"/>
          <ac:spMkLst>
            <pc:docMk/>
            <pc:sldMk cId="870339835" sldId="371"/>
            <ac:spMk id="11" creationId="{0CCE69D1-AE7F-19E3-BAD1-C378061CFAC6}"/>
          </ac:spMkLst>
        </pc:spChg>
        <pc:spChg chg="add del mod">
          <ac:chgData name="Donald Privitera" userId="b19266b5-85bb-4cd7-abc7-9d22c2c9327d" providerId="ADAL" clId="{EA7F24EC-01E6-46E5-8317-6E52AD93C37B}" dt="2024-07-30T14:20:30.959" v="2896" actId="478"/>
          <ac:spMkLst>
            <pc:docMk/>
            <pc:sldMk cId="870339835" sldId="371"/>
            <ac:spMk id="12" creationId="{2D74FC7A-08DE-30F0-0A0C-75A925A3A1AC}"/>
          </ac:spMkLst>
        </pc:spChg>
        <pc:spChg chg="add del mod">
          <ac:chgData name="Donald Privitera" userId="b19266b5-85bb-4cd7-abc7-9d22c2c9327d" providerId="ADAL" clId="{EA7F24EC-01E6-46E5-8317-6E52AD93C37B}" dt="2024-07-30T14:20:30.959" v="2896" actId="478"/>
          <ac:spMkLst>
            <pc:docMk/>
            <pc:sldMk cId="870339835" sldId="371"/>
            <ac:spMk id="13" creationId="{EC9059E9-AE36-17FF-CB9F-48D004BFA9A5}"/>
          </ac:spMkLst>
        </pc:spChg>
        <pc:spChg chg="add del mod">
          <ac:chgData name="Donald Privitera" userId="b19266b5-85bb-4cd7-abc7-9d22c2c9327d" providerId="ADAL" clId="{EA7F24EC-01E6-46E5-8317-6E52AD93C37B}" dt="2024-07-30T14:20:30.959" v="2896" actId="478"/>
          <ac:spMkLst>
            <pc:docMk/>
            <pc:sldMk cId="870339835" sldId="371"/>
            <ac:spMk id="14" creationId="{9D4ABB4D-F878-61DF-7F98-14C1D744F062}"/>
          </ac:spMkLst>
        </pc:spChg>
        <pc:spChg chg="add del mod">
          <ac:chgData name="Donald Privitera" userId="b19266b5-85bb-4cd7-abc7-9d22c2c9327d" providerId="ADAL" clId="{EA7F24EC-01E6-46E5-8317-6E52AD93C37B}" dt="2024-07-30T14:20:30.959" v="2896" actId="478"/>
          <ac:spMkLst>
            <pc:docMk/>
            <pc:sldMk cId="870339835" sldId="371"/>
            <ac:spMk id="15" creationId="{F502A61E-A8BC-3D1B-9572-45F1CC60D0E4}"/>
          </ac:spMkLst>
        </pc:spChg>
        <pc:spChg chg="add mod">
          <ac:chgData name="Donald Privitera" userId="b19266b5-85bb-4cd7-abc7-9d22c2c9327d" providerId="ADAL" clId="{EA7F24EC-01E6-46E5-8317-6E52AD93C37B}" dt="2024-07-30T15:38:10.030" v="3195" actId="1076"/>
          <ac:spMkLst>
            <pc:docMk/>
            <pc:sldMk cId="870339835" sldId="371"/>
            <ac:spMk id="16" creationId="{F58D3740-C01B-D06A-5E78-75C1EDA11CE1}"/>
          </ac:spMkLst>
        </pc:spChg>
        <pc:spChg chg="add mod">
          <ac:chgData name="Donald Privitera" userId="b19266b5-85bb-4cd7-abc7-9d22c2c9327d" providerId="ADAL" clId="{EA7F24EC-01E6-46E5-8317-6E52AD93C37B}" dt="2024-07-30T15:38:10.030" v="3195" actId="1076"/>
          <ac:spMkLst>
            <pc:docMk/>
            <pc:sldMk cId="870339835" sldId="371"/>
            <ac:spMk id="17" creationId="{8DC22C3D-84AD-C2D9-E819-207E3282E0F2}"/>
          </ac:spMkLst>
        </pc:spChg>
        <pc:spChg chg="add mod">
          <ac:chgData name="Donald Privitera" userId="b19266b5-85bb-4cd7-abc7-9d22c2c9327d" providerId="ADAL" clId="{EA7F24EC-01E6-46E5-8317-6E52AD93C37B}" dt="2024-07-30T15:38:10.030" v="3195" actId="1076"/>
          <ac:spMkLst>
            <pc:docMk/>
            <pc:sldMk cId="870339835" sldId="371"/>
            <ac:spMk id="18" creationId="{EB058DE1-E7E7-6B59-751E-C3EED3B3DE74}"/>
          </ac:spMkLst>
        </pc:spChg>
        <pc:spChg chg="add mod">
          <ac:chgData name="Donald Privitera" userId="b19266b5-85bb-4cd7-abc7-9d22c2c9327d" providerId="ADAL" clId="{EA7F24EC-01E6-46E5-8317-6E52AD93C37B}" dt="2024-07-30T15:39:32.758" v="3254" actId="20577"/>
          <ac:spMkLst>
            <pc:docMk/>
            <pc:sldMk cId="870339835" sldId="371"/>
            <ac:spMk id="19" creationId="{CD8E754B-A9E7-021C-7685-05E003F89F83}"/>
          </ac:spMkLst>
        </pc:spChg>
        <pc:spChg chg="add mod">
          <ac:chgData name="Donald Privitera" userId="b19266b5-85bb-4cd7-abc7-9d22c2c9327d" providerId="ADAL" clId="{EA7F24EC-01E6-46E5-8317-6E52AD93C37B}" dt="2024-07-30T15:38:59.973" v="3224" actId="20577"/>
          <ac:spMkLst>
            <pc:docMk/>
            <pc:sldMk cId="870339835" sldId="371"/>
            <ac:spMk id="20" creationId="{8C758FE2-332B-12E3-165C-5F2ABF18EBBC}"/>
          </ac:spMkLst>
        </pc:spChg>
        <pc:spChg chg="add mod">
          <ac:chgData name="Donald Privitera" userId="b19266b5-85bb-4cd7-abc7-9d22c2c9327d" providerId="ADAL" clId="{EA7F24EC-01E6-46E5-8317-6E52AD93C37B}" dt="2024-07-30T15:39:20.902" v="3246" actId="20577"/>
          <ac:spMkLst>
            <pc:docMk/>
            <pc:sldMk cId="870339835" sldId="371"/>
            <ac:spMk id="21" creationId="{DFC1F099-D4D5-BFD0-E3E8-83F5B6C7B288}"/>
          </ac:spMkLst>
        </pc:spChg>
        <pc:spChg chg="add mod">
          <ac:chgData name="Donald Privitera" userId="b19266b5-85bb-4cd7-abc7-9d22c2c9327d" providerId="ADAL" clId="{EA7F24EC-01E6-46E5-8317-6E52AD93C37B}" dt="2024-07-30T15:39:40.709" v="3260" actId="20577"/>
          <ac:spMkLst>
            <pc:docMk/>
            <pc:sldMk cId="870339835" sldId="371"/>
            <ac:spMk id="22" creationId="{0C8FB913-52BC-6BE9-C1F9-3845A6D59241}"/>
          </ac:spMkLst>
        </pc:spChg>
        <pc:spChg chg="add mod">
          <ac:chgData name="Donald Privitera" userId="b19266b5-85bb-4cd7-abc7-9d22c2c9327d" providerId="ADAL" clId="{EA7F24EC-01E6-46E5-8317-6E52AD93C37B}" dt="2024-07-30T15:39:54.572" v="3277" actId="20577"/>
          <ac:spMkLst>
            <pc:docMk/>
            <pc:sldMk cId="870339835" sldId="371"/>
            <ac:spMk id="23" creationId="{50BED189-D0B5-37A5-96E8-E0B2463EEC9A}"/>
          </ac:spMkLst>
        </pc:spChg>
        <pc:spChg chg="add mod">
          <ac:chgData name="Donald Privitera" userId="b19266b5-85bb-4cd7-abc7-9d22c2c9327d" providerId="ADAL" clId="{EA7F24EC-01E6-46E5-8317-6E52AD93C37B}" dt="2024-07-30T15:40:15.942" v="3322" actId="20577"/>
          <ac:spMkLst>
            <pc:docMk/>
            <pc:sldMk cId="870339835" sldId="371"/>
            <ac:spMk id="24" creationId="{A7D63573-689A-E582-4F40-E41AC18D1E6D}"/>
          </ac:spMkLst>
        </pc:spChg>
        <pc:spChg chg="add mod">
          <ac:chgData name="Donald Privitera" userId="b19266b5-85bb-4cd7-abc7-9d22c2c9327d" providerId="ADAL" clId="{EA7F24EC-01E6-46E5-8317-6E52AD93C37B}" dt="2024-07-30T15:41:13.014" v="3326" actId="208"/>
          <ac:spMkLst>
            <pc:docMk/>
            <pc:sldMk cId="870339835" sldId="371"/>
            <ac:spMk id="25" creationId="{16E7A675-9D05-722E-FA15-83B40A85CE01}"/>
          </ac:spMkLst>
        </pc:spChg>
        <pc:spChg chg="add mod">
          <ac:chgData name="Donald Privitera" userId="b19266b5-85bb-4cd7-abc7-9d22c2c9327d" providerId="ADAL" clId="{EA7F24EC-01E6-46E5-8317-6E52AD93C37B}" dt="2024-07-30T15:43:54.669" v="3375" actId="1076"/>
          <ac:spMkLst>
            <pc:docMk/>
            <pc:sldMk cId="870339835" sldId="371"/>
            <ac:spMk id="34" creationId="{7AB97D45-F94F-6AD9-FFE9-92966D33CD6C}"/>
          </ac:spMkLst>
        </pc:spChg>
        <pc:cxnChg chg="add mod">
          <ac:chgData name="Donald Privitera" userId="b19266b5-85bb-4cd7-abc7-9d22c2c9327d" providerId="ADAL" clId="{EA7F24EC-01E6-46E5-8317-6E52AD93C37B}" dt="2024-07-30T15:42:04.966" v="3332" actId="1035"/>
          <ac:cxnSpMkLst>
            <pc:docMk/>
            <pc:sldMk cId="870339835" sldId="371"/>
            <ac:cxnSpMk id="27" creationId="{BF152656-60E7-47AF-086F-59B37D18BE02}"/>
          </ac:cxnSpMkLst>
        </pc:cxnChg>
        <pc:cxnChg chg="add mod">
          <ac:chgData name="Donald Privitera" userId="b19266b5-85bb-4cd7-abc7-9d22c2c9327d" providerId="ADAL" clId="{EA7F24EC-01E6-46E5-8317-6E52AD93C37B}" dt="2024-07-30T15:42:23.878" v="3334" actId="1076"/>
          <ac:cxnSpMkLst>
            <pc:docMk/>
            <pc:sldMk cId="870339835" sldId="371"/>
            <ac:cxnSpMk id="28" creationId="{67B4C01A-BEFB-53D2-C76B-1F6AD31CA3B1}"/>
          </ac:cxnSpMkLst>
        </pc:cxnChg>
        <pc:cxnChg chg="add mod">
          <ac:chgData name="Donald Privitera" userId="b19266b5-85bb-4cd7-abc7-9d22c2c9327d" providerId="ADAL" clId="{EA7F24EC-01E6-46E5-8317-6E52AD93C37B}" dt="2024-07-30T15:42:33.973" v="3335" actId="571"/>
          <ac:cxnSpMkLst>
            <pc:docMk/>
            <pc:sldMk cId="870339835" sldId="371"/>
            <ac:cxnSpMk id="29" creationId="{B56CE328-F685-49F4-E6CA-F66E75794718}"/>
          </ac:cxnSpMkLst>
        </pc:cxnChg>
        <pc:cxnChg chg="add mod">
          <ac:chgData name="Donald Privitera" userId="b19266b5-85bb-4cd7-abc7-9d22c2c9327d" providerId="ADAL" clId="{EA7F24EC-01E6-46E5-8317-6E52AD93C37B}" dt="2024-07-30T15:42:51.541" v="3338" actId="14100"/>
          <ac:cxnSpMkLst>
            <pc:docMk/>
            <pc:sldMk cId="870339835" sldId="371"/>
            <ac:cxnSpMk id="30" creationId="{8362FD09-402B-D4EB-0274-DF674C2E9525}"/>
          </ac:cxnSpMkLst>
        </pc:cxnChg>
        <pc:cxnChg chg="add mod">
          <ac:chgData name="Donald Privitera" userId="b19266b5-85bb-4cd7-abc7-9d22c2c9327d" providerId="ADAL" clId="{EA7F24EC-01E6-46E5-8317-6E52AD93C37B}" dt="2024-07-30T15:43:07.766" v="3339" actId="571"/>
          <ac:cxnSpMkLst>
            <pc:docMk/>
            <pc:sldMk cId="870339835" sldId="371"/>
            <ac:cxnSpMk id="33" creationId="{80562DC3-E32A-7522-2730-9E9712995B11}"/>
          </ac:cxnSpMkLst>
        </pc:cxnChg>
      </pc:sldChg>
      <pc:sldChg chg="modSp new mod">
        <pc:chgData name="Donald Privitera" userId="b19266b5-85bb-4cd7-abc7-9d22c2c9327d" providerId="ADAL" clId="{EA7F24EC-01E6-46E5-8317-6E52AD93C37B}" dt="2024-07-30T15:56:35.080" v="4453" actId="20577"/>
        <pc:sldMkLst>
          <pc:docMk/>
          <pc:sldMk cId="233901093" sldId="372"/>
        </pc:sldMkLst>
        <pc:spChg chg="mod">
          <ac:chgData name="Donald Privitera" userId="b19266b5-85bb-4cd7-abc7-9d22c2c9327d" providerId="ADAL" clId="{EA7F24EC-01E6-46E5-8317-6E52AD93C37B}" dt="2024-07-30T15:45:57.910" v="3442" actId="20577"/>
          <ac:spMkLst>
            <pc:docMk/>
            <pc:sldMk cId="233901093" sldId="372"/>
            <ac:spMk id="2" creationId="{176EBB81-0DFA-4480-E1A0-F3053DB3E024}"/>
          </ac:spMkLst>
        </pc:spChg>
        <pc:spChg chg="mod">
          <ac:chgData name="Donald Privitera" userId="b19266b5-85bb-4cd7-abc7-9d22c2c9327d" providerId="ADAL" clId="{EA7F24EC-01E6-46E5-8317-6E52AD93C37B}" dt="2024-07-30T15:56:35.080" v="4453" actId="20577"/>
          <ac:spMkLst>
            <pc:docMk/>
            <pc:sldMk cId="233901093" sldId="372"/>
            <ac:spMk id="3" creationId="{4C1C51C5-F6AE-3D31-5041-37011B39937C}"/>
          </ac:spMkLst>
        </pc:spChg>
      </pc:sldChg>
      <pc:sldChg chg="new del">
        <pc:chgData name="Donald Privitera" userId="b19266b5-85bb-4cd7-abc7-9d22c2c9327d" providerId="ADAL" clId="{EA7F24EC-01E6-46E5-8317-6E52AD93C37B}" dt="2024-07-30T15:56:58.774" v="4455" actId="47"/>
        <pc:sldMkLst>
          <pc:docMk/>
          <pc:sldMk cId="2853342301" sldId="37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91099-7EBE-4D12-B880-CCA6B38B92A6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36C10-A9D4-4995-9BAF-95FBD77A72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F4299-1721-48C6-878D-74296BE00D21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F9EC-8318-4FF6-847E-A85BBD2B7E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19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AAD347D-5ACD-4C99-B74B-A9C85AD731AF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348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909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0765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525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2738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4692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1C40B874-E53C-42B9-98BA-0781B387246C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8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75D402F4-45D7-406A-9C33-75238E131A1E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6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6E011-4F7D-42D0-82E1-078A40B76F01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66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DA471FE-0FCC-47A4-B218-06AF00AFA70F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3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BE42C22A-A385-4013-8BC3-1C712ED98224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0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A4143CD7-DDC2-4E28-B80E-11B3368F8846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3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68882D6B-0F0F-41E5-8A0F-FC2D7E2110E0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99C1A38-D70F-41CF-857C-945C6FF6B07D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5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E32B96DC-D1E7-4668-A471-A46ECA2AE34F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2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9A250-FF31-4206-8172-F9D3106AACB1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9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sv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14AFFB-7AC6-4DF7-BD08-C10C910854B5}"/>
              </a:ext>
            </a:extLst>
          </p:cNvPr>
          <p:cNvSpPr txBox="1"/>
          <p:nvPr userDrawn="1"/>
        </p:nvSpPr>
        <p:spPr>
          <a:xfrm>
            <a:off x="162116" y="6471061"/>
            <a:ext cx="5186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CC-BY-SA</a:t>
            </a:r>
            <a:endParaRPr lang="en-US" sz="1400" u="sng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C23EA940-4CA8-436E-BAB3-3A5BD73B129D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078159" y="6183963"/>
            <a:ext cx="2294021" cy="86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70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  <p:sldLayoutId id="2147484066" r:id="rId16"/>
    <p:sldLayoutId id="214748406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6125D9-D5D8-4CD8-9A67-54EC039E307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931614"/>
            <a:ext cx="8675393" cy="19184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IT-</a:t>
            </a:r>
            <a:r>
              <a:rPr lang="en-US" sz="4000" dirty="0"/>
              <a:t>111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3, Lecture Slides 11: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Object Class Inheritance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AB0199A-8625-48D3-A0A7-97CFA8299759}"/>
              </a:ext>
            </a:extLst>
          </p:cNvPr>
          <p:cNvSpPr txBox="1">
            <a:spLocks/>
          </p:cNvSpPr>
          <p:nvPr/>
        </p:nvSpPr>
        <p:spPr>
          <a:xfrm>
            <a:off x="609600" y="3386585"/>
            <a:ext cx="8229600" cy="2744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Mr. Donald Privitera, Course Coordinator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Kennesaw State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Marietta Campus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College of Computing and Software Engineering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IT Department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dprivit2@kennesaw.edu</a:t>
            </a:r>
          </a:p>
        </p:txBody>
      </p:sp>
    </p:spTree>
    <p:extLst>
      <p:ext uri="{BB962C8B-B14F-4D97-AF65-F5344CB8AC3E}">
        <p14:creationId xmlns:p14="http://schemas.microsoft.com/office/powerpoint/2010/main" val="266043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4BE6-B2F9-86B8-1A7D-A9155BFD8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</a:t>
            </a:r>
            <a:r>
              <a:rPr lang="en-US"/>
              <a:t>of Contents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37A07-6EBE-49C2-872C-D2C1A8A8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Inheritance</a:t>
            </a:r>
          </a:p>
          <a:p>
            <a:r>
              <a:rPr lang="en-US" dirty="0"/>
              <a:t>Polymorphism</a:t>
            </a:r>
          </a:p>
        </p:txBody>
      </p:sp>
    </p:spTree>
    <p:extLst>
      <p:ext uri="{BB962C8B-B14F-4D97-AF65-F5344CB8AC3E}">
        <p14:creationId xmlns:p14="http://schemas.microsoft.com/office/powerpoint/2010/main" val="273185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C4EE1-4467-AE62-4013-3D991C9B5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3C60C-5F48-DE2D-1A45-B444D0F62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 Oriented Design embodies the idea of maximizing efficiency by using generalized patterns and deriving sub-patterns to adapt to specialization.</a:t>
            </a:r>
          </a:p>
          <a:p>
            <a:r>
              <a:rPr lang="en-US" dirty="0"/>
              <a:t>The classification system of life is a hierarchical model that embodies this idea.</a:t>
            </a:r>
          </a:p>
          <a:p>
            <a:r>
              <a:rPr lang="en-US" dirty="0"/>
              <a:t>Bees and ants are a specialized version of insects.</a:t>
            </a:r>
          </a:p>
          <a:p>
            <a:r>
              <a:rPr lang="en-US" dirty="0"/>
              <a:t>Bees and ants have both similarities and distinct characteristics that make them unique.</a:t>
            </a:r>
          </a:p>
          <a:p>
            <a:r>
              <a:rPr lang="en-US" dirty="0"/>
              <a:t>Bees fly, eat nectar, sting, make honey, and build hives.</a:t>
            </a:r>
          </a:p>
          <a:p>
            <a:r>
              <a:rPr lang="en-US" dirty="0"/>
              <a:t>Ants live in colonies, walk leaving scent trails, forage for food, and carry food back to the nest.</a:t>
            </a:r>
          </a:p>
        </p:txBody>
      </p:sp>
    </p:spTree>
    <p:extLst>
      <p:ext uri="{BB962C8B-B14F-4D97-AF65-F5344CB8AC3E}">
        <p14:creationId xmlns:p14="http://schemas.microsoft.com/office/powerpoint/2010/main" val="58747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A8FEE-2694-4CD9-0AF3-F059712F7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F4CB0-C580-1013-C051-501D9F403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OOD, a goal is to identify base classes and use them as “atoms” from which to derive sub-classes.</a:t>
            </a:r>
          </a:p>
          <a:p>
            <a:r>
              <a:rPr lang="en-US" dirty="0"/>
              <a:t>An “is a” relationship exists when one objects is a specialized version of another object.</a:t>
            </a:r>
          </a:p>
          <a:p>
            <a:r>
              <a:rPr lang="en-US" dirty="0"/>
              <a:t>The specialized objects are a superset of the general objects having all the characteristics of the general object plus unique characteristics.</a:t>
            </a:r>
          </a:p>
          <a:p>
            <a:r>
              <a:rPr lang="en-US" dirty="0"/>
              <a:t>Example: Bee “is a” insect.</a:t>
            </a:r>
          </a:p>
        </p:txBody>
      </p:sp>
    </p:spTree>
    <p:extLst>
      <p:ext uri="{BB962C8B-B14F-4D97-AF65-F5344CB8AC3E}">
        <p14:creationId xmlns:p14="http://schemas.microsoft.com/office/powerpoint/2010/main" val="676458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42108-36F0-BEB3-CF0C-7C3AA4D76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Super/Base &amp; Derived/Sub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2FC42-8215-112F-2D0C-36A65AC97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is used to establish an “is a” relationship between classes.</a:t>
            </a:r>
          </a:p>
          <a:p>
            <a:r>
              <a:rPr lang="en-US" dirty="0"/>
              <a:t>The base class is also known as a superclass which is a general class.</a:t>
            </a:r>
          </a:p>
          <a:p>
            <a:r>
              <a:rPr lang="en-US" dirty="0"/>
              <a:t>The derived class is also known as a sub-class is a specialized class. It is an extended version of the superclass that inherits all attributes and methods of the superclass and adds new attributes and methods.</a:t>
            </a:r>
          </a:p>
          <a:p>
            <a:r>
              <a:rPr lang="en-US" dirty="0"/>
              <a:t>Example: vehicle is a general category with make, year, mileage, and price (base class).  Specialized versions of vehicles (sub-classes) are car (has number of doors), pickup truck (has a drive type), and SUV (has a passenger capacity).</a:t>
            </a:r>
          </a:p>
        </p:txBody>
      </p:sp>
    </p:spTree>
    <p:extLst>
      <p:ext uri="{BB962C8B-B14F-4D97-AF65-F5344CB8AC3E}">
        <p14:creationId xmlns:p14="http://schemas.microsoft.com/office/powerpoint/2010/main" val="329897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1DEAB-331D-70C2-E480-8398673AC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11748-845D-882D-3AAF-626669E16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class definition of a sub-class, to show inheritance, the superclass name is placed in parentheses after the sub-class name.</a:t>
            </a:r>
          </a:p>
          <a:p>
            <a:r>
              <a:rPr lang="en-US" dirty="0"/>
              <a:t>Python Example: class Car(Automobile):</a:t>
            </a:r>
          </a:p>
          <a:p>
            <a:r>
              <a:rPr lang="en-US" dirty="0"/>
              <a:t>The initializer method of a sub-class calls the initializer method of the superclass first and afterwards initializes the unique data attributes.</a:t>
            </a:r>
          </a:p>
          <a:p>
            <a:r>
              <a:rPr lang="en-US" dirty="0"/>
              <a:t>Unique methods are also defined.</a:t>
            </a:r>
          </a:p>
        </p:txBody>
      </p:sp>
    </p:spTree>
    <p:extLst>
      <p:ext uri="{BB962C8B-B14F-4D97-AF65-F5344CB8AC3E}">
        <p14:creationId xmlns:p14="http://schemas.microsoft.com/office/powerpoint/2010/main" val="309778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9BA3A7-FD98-0657-EA15-431A2D5DEBE6}"/>
              </a:ext>
            </a:extLst>
          </p:cNvPr>
          <p:cNvSpPr/>
          <p:nvPr/>
        </p:nvSpPr>
        <p:spPr>
          <a:xfrm>
            <a:off x="4431323" y="993531"/>
            <a:ext cx="2514600" cy="3165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Vehicle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81EB0C-12ED-C4A9-CEB0-5314E2105240}"/>
              </a:ext>
            </a:extLst>
          </p:cNvPr>
          <p:cNvSpPr/>
          <p:nvPr/>
        </p:nvSpPr>
        <p:spPr>
          <a:xfrm>
            <a:off x="4431323" y="1310054"/>
            <a:ext cx="2514600" cy="4308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__make	__model</a:t>
            </a:r>
          </a:p>
          <a:p>
            <a:pPr algn="ctr"/>
            <a:r>
              <a:rPr lang="en-US" sz="1000" dirty="0"/>
              <a:t>__mileage	__price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EE71A6-7285-6A80-35B2-2583ED228BE6}"/>
              </a:ext>
            </a:extLst>
          </p:cNvPr>
          <p:cNvSpPr/>
          <p:nvPr/>
        </p:nvSpPr>
        <p:spPr>
          <a:xfrm>
            <a:off x="4431323" y="1740877"/>
            <a:ext cx="2514600" cy="16881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__</a:t>
            </a:r>
            <a:r>
              <a:rPr lang="en-US" sz="1000" dirty="0" err="1"/>
              <a:t>init</a:t>
            </a:r>
            <a:r>
              <a:rPr lang="en-US" sz="1000" dirty="0"/>
              <a:t>__(self, make, model, mileage, price)</a:t>
            </a:r>
          </a:p>
          <a:p>
            <a:pPr algn="ctr"/>
            <a:r>
              <a:rPr lang="en-US" sz="1000" dirty="0" err="1"/>
              <a:t>set_make</a:t>
            </a:r>
            <a:r>
              <a:rPr lang="en-US" sz="1000" dirty="0"/>
              <a:t>(make)</a:t>
            </a:r>
          </a:p>
          <a:p>
            <a:pPr algn="ctr"/>
            <a:r>
              <a:rPr lang="en-US" sz="1000" dirty="0" err="1"/>
              <a:t>set_model</a:t>
            </a:r>
            <a:r>
              <a:rPr lang="en-US" sz="1000" dirty="0"/>
              <a:t>(model)</a:t>
            </a:r>
          </a:p>
          <a:p>
            <a:pPr algn="ctr"/>
            <a:r>
              <a:rPr lang="en-US" sz="1000" dirty="0" err="1"/>
              <a:t>set_mileage</a:t>
            </a:r>
            <a:r>
              <a:rPr lang="en-US" sz="1000" dirty="0"/>
              <a:t>(mileage)</a:t>
            </a:r>
          </a:p>
          <a:p>
            <a:pPr algn="ctr"/>
            <a:r>
              <a:rPr lang="en-US" sz="1000" dirty="0" err="1"/>
              <a:t>set_price</a:t>
            </a:r>
            <a:r>
              <a:rPr lang="en-US" sz="1000" dirty="0"/>
              <a:t>(price)</a:t>
            </a:r>
          </a:p>
          <a:p>
            <a:pPr algn="ctr"/>
            <a:r>
              <a:rPr lang="en-US" sz="1000" dirty="0" err="1"/>
              <a:t>get_make</a:t>
            </a:r>
            <a:r>
              <a:rPr lang="en-US" sz="1000" dirty="0"/>
              <a:t>()</a:t>
            </a:r>
          </a:p>
          <a:p>
            <a:pPr algn="ctr"/>
            <a:r>
              <a:rPr lang="en-US" sz="1000" dirty="0" err="1"/>
              <a:t>get_model</a:t>
            </a:r>
            <a:r>
              <a:rPr lang="en-US" sz="1000" dirty="0"/>
              <a:t>()</a:t>
            </a:r>
          </a:p>
          <a:p>
            <a:pPr algn="ctr"/>
            <a:r>
              <a:rPr lang="en-US" sz="1000" dirty="0" err="1"/>
              <a:t>get_mileage</a:t>
            </a:r>
            <a:r>
              <a:rPr lang="en-US" sz="1000" dirty="0"/>
              <a:t>()</a:t>
            </a:r>
          </a:p>
          <a:p>
            <a:pPr algn="ctr"/>
            <a:r>
              <a:rPr lang="en-US" sz="1000" dirty="0" err="1"/>
              <a:t>get_price</a:t>
            </a:r>
            <a:r>
              <a:rPr lang="en-US" sz="1000" dirty="0"/>
              <a:t>()</a:t>
            </a:r>
          </a:p>
          <a:p>
            <a:pPr algn="ctr"/>
            <a:endParaRPr lang="en-US" sz="1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8D3740-C01B-D06A-5E78-75C1EDA11CE1}"/>
              </a:ext>
            </a:extLst>
          </p:cNvPr>
          <p:cNvSpPr/>
          <p:nvPr/>
        </p:nvSpPr>
        <p:spPr>
          <a:xfrm>
            <a:off x="1239715" y="4554413"/>
            <a:ext cx="2514600" cy="3165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Car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C22C3D-84AD-C2D9-E819-207E3282E0F2}"/>
              </a:ext>
            </a:extLst>
          </p:cNvPr>
          <p:cNvSpPr/>
          <p:nvPr/>
        </p:nvSpPr>
        <p:spPr>
          <a:xfrm>
            <a:off x="1239715" y="4870936"/>
            <a:ext cx="2514600" cy="4308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__doors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B058DE1-E7E7-6B59-751E-C3EED3B3DE74}"/>
              </a:ext>
            </a:extLst>
          </p:cNvPr>
          <p:cNvSpPr/>
          <p:nvPr/>
        </p:nvSpPr>
        <p:spPr>
          <a:xfrm>
            <a:off x="1239715" y="5301760"/>
            <a:ext cx="2514600" cy="10638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__</a:t>
            </a:r>
            <a:r>
              <a:rPr lang="en-US" sz="1000" dirty="0" err="1"/>
              <a:t>init</a:t>
            </a:r>
            <a:r>
              <a:rPr lang="en-US" sz="1000" dirty="0"/>
              <a:t>__(self, make, model, mileage, price, doors)</a:t>
            </a:r>
          </a:p>
          <a:p>
            <a:pPr algn="ctr"/>
            <a:r>
              <a:rPr lang="en-US" sz="1000" dirty="0" err="1"/>
              <a:t>set_doors</a:t>
            </a:r>
            <a:r>
              <a:rPr lang="en-US" sz="1000" dirty="0"/>
              <a:t>(doors)</a:t>
            </a:r>
          </a:p>
          <a:p>
            <a:pPr algn="ctr"/>
            <a:r>
              <a:rPr lang="en-US" sz="1000" dirty="0" err="1"/>
              <a:t>get_doors</a:t>
            </a:r>
            <a:r>
              <a:rPr lang="en-US" sz="1000" dirty="0"/>
              <a:t>()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8E754B-A9E7-021C-7685-05E003F89F83}"/>
              </a:ext>
            </a:extLst>
          </p:cNvPr>
          <p:cNvSpPr/>
          <p:nvPr/>
        </p:nvSpPr>
        <p:spPr>
          <a:xfrm>
            <a:off x="4431323" y="4554413"/>
            <a:ext cx="2514600" cy="3165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Truck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C758FE2-332B-12E3-165C-5F2ABF18EBBC}"/>
              </a:ext>
            </a:extLst>
          </p:cNvPr>
          <p:cNvSpPr/>
          <p:nvPr/>
        </p:nvSpPr>
        <p:spPr>
          <a:xfrm>
            <a:off x="4431323" y="4870936"/>
            <a:ext cx="2514600" cy="4308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__</a:t>
            </a:r>
            <a:r>
              <a:rPr lang="en-US" sz="1000" dirty="0" err="1"/>
              <a:t>drivetype</a:t>
            </a:r>
            <a:endParaRPr lang="en-US" sz="10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FC1F099-D4D5-BFD0-E3E8-83F5B6C7B288}"/>
              </a:ext>
            </a:extLst>
          </p:cNvPr>
          <p:cNvSpPr/>
          <p:nvPr/>
        </p:nvSpPr>
        <p:spPr>
          <a:xfrm>
            <a:off x="4431323" y="5301760"/>
            <a:ext cx="2514600" cy="10638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__</a:t>
            </a:r>
            <a:r>
              <a:rPr lang="en-US" sz="1000" dirty="0" err="1"/>
              <a:t>init</a:t>
            </a:r>
            <a:r>
              <a:rPr lang="en-US" sz="1000" dirty="0"/>
              <a:t>__(self, make, model, mileage, price, doors)</a:t>
            </a:r>
          </a:p>
          <a:p>
            <a:pPr algn="ctr"/>
            <a:r>
              <a:rPr lang="en-US" sz="1000" dirty="0" err="1"/>
              <a:t>set_drivetype</a:t>
            </a:r>
            <a:r>
              <a:rPr lang="en-US" sz="1000" dirty="0"/>
              <a:t>(</a:t>
            </a:r>
            <a:r>
              <a:rPr lang="en-US" sz="1000" dirty="0" err="1"/>
              <a:t>drivetype</a:t>
            </a:r>
            <a:r>
              <a:rPr lang="en-US" sz="1000" dirty="0"/>
              <a:t>)</a:t>
            </a:r>
          </a:p>
          <a:p>
            <a:pPr algn="ctr"/>
            <a:r>
              <a:rPr lang="en-US" sz="1000" dirty="0" err="1"/>
              <a:t>get_drivetype</a:t>
            </a:r>
            <a:r>
              <a:rPr lang="en-US" sz="1000" dirty="0"/>
              <a:t>()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C8FB913-52BC-6BE9-C1F9-3845A6D59241}"/>
              </a:ext>
            </a:extLst>
          </p:cNvPr>
          <p:cNvSpPr/>
          <p:nvPr/>
        </p:nvSpPr>
        <p:spPr>
          <a:xfrm>
            <a:off x="7622931" y="4554413"/>
            <a:ext cx="2514600" cy="3165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SUV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0BED189-D0B5-37A5-96E8-E0B2463EEC9A}"/>
              </a:ext>
            </a:extLst>
          </p:cNvPr>
          <p:cNvSpPr/>
          <p:nvPr/>
        </p:nvSpPr>
        <p:spPr>
          <a:xfrm>
            <a:off x="7622931" y="4870936"/>
            <a:ext cx="2514600" cy="4308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__passengers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D63573-689A-E582-4F40-E41AC18D1E6D}"/>
              </a:ext>
            </a:extLst>
          </p:cNvPr>
          <p:cNvSpPr/>
          <p:nvPr/>
        </p:nvSpPr>
        <p:spPr>
          <a:xfrm>
            <a:off x="7622931" y="5301760"/>
            <a:ext cx="2514600" cy="10638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__</a:t>
            </a:r>
            <a:r>
              <a:rPr lang="en-US" sz="1000" dirty="0" err="1"/>
              <a:t>init</a:t>
            </a:r>
            <a:r>
              <a:rPr lang="en-US" sz="1000" dirty="0"/>
              <a:t>__(self, make, model, mileage, price, doors)</a:t>
            </a:r>
          </a:p>
          <a:p>
            <a:pPr algn="ctr"/>
            <a:r>
              <a:rPr lang="en-US" sz="1000" dirty="0" err="1"/>
              <a:t>set_passengers</a:t>
            </a:r>
            <a:r>
              <a:rPr lang="en-US" sz="1000" dirty="0"/>
              <a:t>(passengers)</a:t>
            </a:r>
          </a:p>
          <a:p>
            <a:pPr algn="ctr"/>
            <a:r>
              <a:rPr lang="en-US" sz="1000" dirty="0" err="1"/>
              <a:t>get_passengers</a:t>
            </a:r>
            <a:r>
              <a:rPr lang="en-US" sz="1000" dirty="0"/>
              <a:t>()</a:t>
            </a: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16E7A675-9D05-722E-FA15-83B40A85CE01}"/>
              </a:ext>
            </a:extLst>
          </p:cNvPr>
          <p:cNvSpPr/>
          <p:nvPr/>
        </p:nvSpPr>
        <p:spPr>
          <a:xfrm>
            <a:off x="5547946" y="3442188"/>
            <a:ext cx="281354" cy="316523"/>
          </a:xfrm>
          <a:prstGeom prst="triangl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F152656-60E7-47AF-086F-59B37D18BE02}"/>
              </a:ext>
            </a:extLst>
          </p:cNvPr>
          <p:cNvCxnSpPr>
            <a:cxnSpLocks/>
          </p:cNvCxnSpPr>
          <p:nvPr/>
        </p:nvCxnSpPr>
        <p:spPr>
          <a:xfrm flipV="1">
            <a:off x="2505807" y="4149970"/>
            <a:ext cx="0" cy="3780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7B4C01A-BEFB-53D2-C76B-1F6AD31CA3B1}"/>
              </a:ext>
            </a:extLst>
          </p:cNvPr>
          <p:cNvCxnSpPr>
            <a:cxnSpLocks/>
          </p:cNvCxnSpPr>
          <p:nvPr/>
        </p:nvCxnSpPr>
        <p:spPr>
          <a:xfrm flipV="1">
            <a:off x="5688623" y="4149970"/>
            <a:ext cx="0" cy="3780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56CE328-F685-49F4-E6CA-F66E75794718}"/>
              </a:ext>
            </a:extLst>
          </p:cNvPr>
          <p:cNvCxnSpPr>
            <a:cxnSpLocks/>
          </p:cNvCxnSpPr>
          <p:nvPr/>
        </p:nvCxnSpPr>
        <p:spPr>
          <a:xfrm flipV="1">
            <a:off x="8880231" y="4149969"/>
            <a:ext cx="0" cy="3780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362FD09-402B-D4EB-0274-DF674C2E9525}"/>
              </a:ext>
            </a:extLst>
          </p:cNvPr>
          <p:cNvCxnSpPr>
            <a:cxnSpLocks/>
          </p:cNvCxnSpPr>
          <p:nvPr/>
        </p:nvCxnSpPr>
        <p:spPr>
          <a:xfrm flipH="1">
            <a:off x="2505807" y="4149969"/>
            <a:ext cx="637442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0562DC3-E32A-7522-2730-9E9712995B11}"/>
              </a:ext>
            </a:extLst>
          </p:cNvPr>
          <p:cNvCxnSpPr>
            <a:cxnSpLocks/>
          </p:cNvCxnSpPr>
          <p:nvPr/>
        </p:nvCxnSpPr>
        <p:spPr>
          <a:xfrm flipV="1">
            <a:off x="5688623" y="3758711"/>
            <a:ext cx="0" cy="3780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7AB97D45-F94F-6AD9-FFE9-92966D33CD6C}"/>
              </a:ext>
            </a:extLst>
          </p:cNvPr>
          <p:cNvSpPr txBox="1"/>
          <p:nvPr/>
        </p:nvSpPr>
        <p:spPr>
          <a:xfrm>
            <a:off x="808893" y="747346"/>
            <a:ext cx="2690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UML model depicting inheritance</a:t>
            </a:r>
          </a:p>
        </p:txBody>
      </p:sp>
    </p:spTree>
    <p:extLst>
      <p:ext uri="{BB962C8B-B14F-4D97-AF65-F5344CB8AC3E}">
        <p14:creationId xmlns:p14="http://schemas.microsoft.com/office/powerpoint/2010/main" val="87033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BB81-0DFA-4480-E1A0-F3053DB3E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C51C5-F6AE-3D31-5041-37011B399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Polymorphism is an object’s ability to change to different forms.</a:t>
            </a:r>
          </a:p>
          <a:p>
            <a:r>
              <a:rPr lang="en-US" dirty="0"/>
              <a:t>Key aspects of polymorphic capabilities:</a:t>
            </a:r>
          </a:p>
          <a:p>
            <a:pPr lvl="1"/>
            <a:r>
              <a:rPr lang="en-US" dirty="0"/>
              <a:t>Ability to define an abstract superclass and override it in a sub-class.  Note methods and attributes in the superclass can be overridden (not just added to) just like how __</a:t>
            </a:r>
            <a:r>
              <a:rPr lang="en-US" dirty="0" err="1"/>
              <a:t>init</a:t>
            </a:r>
            <a:r>
              <a:rPr lang="en-US" dirty="0"/>
              <a:t>__ is overridden.</a:t>
            </a:r>
          </a:p>
          <a:p>
            <a:pPr lvl="1"/>
            <a:r>
              <a:rPr lang="en-US" dirty="0"/>
              <a:t>Ability to call the correct version of the overridden method depending on the type of object that called for it.</a:t>
            </a:r>
          </a:p>
          <a:p>
            <a:pPr lvl="1"/>
            <a:r>
              <a:rPr lang="en-US" dirty="0"/>
              <a:t>Good design practice when designing programs is to work to identify versatile base classes that can be polymorphic.</a:t>
            </a:r>
          </a:p>
          <a:p>
            <a:pPr lvl="1"/>
            <a:r>
              <a:rPr lang="en-US" dirty="0" err="1"/>
              <a:t>AttributeError</a:t>
            </a:r>
            <a:r>
              <a:rPr lang="en-US" dirty="0"/>
              <a:t> exception is raised whenever a method receives an object which is not an instance of the correct class.</a:t>
            </a:r>
          </a:p>
          <a:p>
            <a:pPr lvl="1"/>
            <a:r>
              <a:rPr lang="en-US" dirty="0" err="1"/>
              <a:t>isinstance</a:t>
            </a:r>
            <a:r>
              <a:rPr lang="en-US" dirty="0"/>
              <a:t>(object, class) function determines whether an object is an instance of a class.</a:t>
            </a:r>
          </a:p>
        </p:txBody>
      </p:sp>
    </p:spTree>
    <p:extLst>
      <p:ext uri="{BB962C8B-B14F-4D97-AF65-F5344CB8AC3E}">
        <p14:creationId xmlns:p14="http://schemas.microsoft.com/office/powerpoint/2010/main" val="23390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8755</TotalTime>
  <Words>685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Georgia</vt:lpstr>
      <vt:lpstr>Wingdings 3</vt:lpstr>
      <vt:lpstr>Ion</vt:lpstr>
      <vt:lpstr>IT-1113, Lecture Slides 11: Object Class Inheritance</vt:lpstr>
      <vt:lpstr>Table of Contents</vt:lpstr>
      <vt:lpstr>OOD</vt:lpstr>
      <vt:lpstr>Inheritance</vt:lpstr>
      <vt:lpstr>Super/Base &amp; Derived/Sub Classes</vt:lpstr>
      <vt:lpstr>Inheritance in Python</vt:lpstr>
      <vt:lpstr>PowerPoint Presentation</vt:lpstr>
      <vt:lpstr>Polymorphism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Comm &amp; Networking</dc:title>
  <dc:creator>Donald Privitera</dc:creator>
  <cp:lastModifiedBy>Donald Privitera</cp:lastModifiedBy>
  <cp:revision>9</cp:revision>
  <dcterms:created xsi:type="dcterms:W3CDTF">2021-08-13T02:08:47Z</dcterms:created>
  <dcterms:modified xsi:type="dcterms:W3CDTF">2024-07-30T15:57:00Z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