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20"/>
  </p:notesMasterIdLst>
  <p:handoutMasterIdLst>
    <p:handoutMasterId r:id="rId21"/>
  </p:handoutMasterIdLst>
  <p:sldIdLst>
    <p:sldId id="365" r:id="rId2"/>
    <p:sldId id="366" r:id="rId3"/>
    <p:sldId id="367" r:id="rId4"/>
    <p:sldId id="368" r:id="rId5"/>
    <p:sldId id="378" r:id="rId6"/>
    <p:sldId id="379" r:id="rId7"/>
    <p:sldId id="377" r:id="rId8"/>
    <p:sldId id="380" r:id="rId9"/>
    <p:sldId id="381" r:id="rId10"/>
    <p:sldId id="382" r:id="rId11"/>
    <p:sldId id="369" r:id="rId12"/>
    <p:sldId id="370" r:id="rId13"/>
    <p:sldId id="371" r:id="rId14"/>
    <p:sldId id="372" r:id="rId15"/>
    <p:sldId id="373" r:id="rId16"/>
    <p:sldId id="375" r:id="rId17"/>
    <p:sldId id="376" r:id="rId18"/>
    <p:sldId id="3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2B152C-2D23-4FC9-84ED-C83B280E52F8}" v="6" dt="2024-07-30T01:01:23.465"/>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09" d="100"/>
          <a:sy n="109" d="100"/>
        </p:scale>
        <p:origin x="78" y="2178"/>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3C2B152C-2D23-4FC9-84ED-C83B280E52F8}"/>
    <pc:docChg chg="undo custSel addSld modSld sldOrd">
      <pc:chgData name="Donald Privitera" userId="b19266b5-85bb-4cd7-abc7-9d22c2c9327d" providerId="ADAL" clId="{3C2B152C-2D23-4FC9-84ED-C83B280E52F8}" dt="2024-07-30T01:01:23.463" v="8895" actId="20577"/>
      <pc:docMkLst>
        <pc:docMk/>
      </pc:docMkLst>
      <pc:sldChg chg="modSp mod">
        <pc:chgData name="Donald Privitera" userId="b19266b5-85bb-4cd7-abc7-9d22c2c9327d" providerId="ADAL" clId="{3C2B152C-2D23-4FC9-84ED-C83B280E52F8}" dt="2024-07-29T13:49:42.315" v="26" actId="20577"/>
        <pc:sldMkLst>
          <pc:docMk/>
          <pc:sldMk cId="2660439541" sldId="365"/>
        </pc:sldMkLst>
        <pc:spChg chg="mod">
          <ac:chgData name="Donald Privitera" userId="b19266b5-85bb-4cd7-abc7-9d22c2c9327d" providerId="ADAL" clId="{3C2B152C-2D23-4FC9-84ED-C83B280E52F8}" dt="2024-07-29T13:49:42.315" v="26" actId="20577"/>
          <ac:spMkLst>
            <pc:docMk/>
            <pc:sldMk cId="2660439541" sldId="365"/>
            <ac:spMk id="4" creationId="{A46125D9-D5D8-4CD8-9A67-54EC039E3075}"/>
          </ac:spMkLst>
        </pc:spChg>
      </pc:sldChg>
      <pc:sldChg chg="modSp mod">
        <pc:chgData name="Donald Privitera" userId="b19266b5-85bb-4cd7-abc7-9d22c2c9327d" providerId="ADAL" clId="{3C2B152C-2D23-4FC9-84ED-C83B280E52F8}" dt="2024-07-29T13:50:36.235" v="120" actId="20577"/>
        <pc:sldMkLst>
          <pc:docMk/>
          <pc:sldMk cId="2731853233" sldId="366"/>
        </pc:sldMkLst>
        <pc:spChg chg="mod">
          <ac:chgData name="Donald Privitera" userId="b19266b5-85bb-4cd7-abc7-9d22c2c9327d" providerId="ADAL" clId="{3C2B152C-2D23-4FC9-84ED-C83B280E52F8}" dt="2024-07-29T13:50:36.235" v="120" actId="20577"/>
          <ac:spMkLst>
            <pc:docMk/>
            <pc:sldMk cId="2731853233" sldId="366"/>
            <ac:spMk id="3" creationId="{24D37A07-6EBE-49C2-872C-D2C1A8A8B1D5}"/>
          </ac:spMkLst>
        </pc:spChg>
      </pc:sldChg>
      <pc:sldChg chg="modSp new mod">
        <pc:chgData name="Donald Privitera" userId="b19266b5-85bb-4cd7-abc7-9d22c2c9327d" providerId="ADAL" clId="{3C2B152C-2D23-4FC9-84ED-C83B280E52F8}" dt="2024-07-29T14:01:06.093" v="1107" actId="20577"/>
        <pc:sldMkLst>
          <pc:docMk/>
          <pc:sldMk cId="3677529503" sldId="367"/>
        </pc:sldMkLst>
        <pc:spChg chg="mod">
          <ac:chgData name="Donald Privitera" userId="b19266b5-85bb-4cd7-abc7-9d22c2c9327d" providerId="ADAL" clId="{3C2B152C-2D23-4FC9-84ED-C83B280E52F8}" dt="2024-07-29T13:52:35.611" v="150" actId="20577"/>
          <ac:spMkLst>
            <pc:docMk/>
            <pc:sldMk cId="3677529503" sldId="367"/>
            <ac:spMk id="2" creationId="{8E165A89-AD26-BE8E-822D-70AA53AA9438}"/>
          </ac:spMkLst>
        </pc:spChg>
        <pc:spChg chg="mod">
          <ac:chgData name="Donald Privitera" userId="b19266b5-85bb-4cd7-abc7-9d22c2c9327d" providerId="ADAL" clId="{3C2B152C-2D23-4FC9-84ED-C83B280E52F8}" dt="2024-07-29T14:01:06.093" v="1107" actId="20577"/>
          <ac:spMkLst>
            <pc:docMk/>
            <pc:sldMk cId="3677529503" sldId="367"/>
            <ac:spMk id="3" creationId="{A1CFB663-9793-4FD4-1FB9-C192F04D3211}"/>
          </ac:spMkLst>
        </pc:spChg>
      </pc:sldChg>
      <pc:sldChg chg="modSp new mod">
        <pc:chgData name="Donald Privitera" userId="b19266b5-85bb-4cd7-abc7-9d22c2c9327d" providerId="ADAL" clId="{3C2B152C-2D23-4FC9-84ED-C83B280E52F8}" dt="2024-07-29T14:30:22.783" v="2100" actId="20577"/>
        <pc:sldMkLst>
          <pc:docMk/>
          <pc:sldMk cId="4040186701" sldId="368"/>
        </pc:sldMkLst>
        <pc:spChg chg="mod">
          <ac:chgData name="Donald Privitera" userId="b19266b5-85bb-4cd7-abc7-9d22c2c9327d" providerId="ADAL" clId="{3C2B152C-2D23-4FC9-84ED-C83B280E52F8}" dt="2024-07-29T14:30:22.783" v="2100" actId="20577"/>
          <ac:spMkLst>
            <pc:docMk/>
            <pc:sldMk cId="4040186701" sldId="368"/>
            <ac:spMk id="2" creationId="{3AD10122-0F3A-2619-C06B-BF5CDFE06DB3}"/>
          </ac:spMkLst>
        </pc:spChg>
        <pc:spChg chg="mod">
          <ac:chgData name="Donald Privitera" userId="b19266b5-85bb-4cd7-abc7-9d22c2c9327d" providerId="ADAL" clId="{3C2B152C-2D23-4FC9-84ED-C83B280E52F8}" dt="2024-07-29T14:28:18.781" v="2040" actId="33524"/>
          <ac:spMkLst>
            <pc:docMk/>
            <pc:sldMk cId="4040186701" sldId="368"/>
            <ac:spMk id="3" creationId="{086EE56B-EA52-1143-56F1-C38CB6711C72}"/>
          </ac:spMkLst>
        </pc:spChg>
      </pc:sldChg>
      <pc:sldChg chg="modSp new mod">
        <pc:chgData name="Donald Privitera" userId="b19266b5-85bb-4cd7-abc7-9d22c2c9327d" providerId="ADAL" clId="{3C2B152C-2D23-4FC9-84ED-C83B280E52F8}" dt="2024-07-29T14:56:57.041" v="3086" actId="20577"/>
        <pc:sldMkLst>
          <pc:docMk/>
          <pc:sldMk cId="4013384452" sldId="369"/>
        </pc:sldMkLst>
        <pc:spChg chg="mod">
          <ac:chgData name="Donald Privitera" userId="b19266b5-85bb-4cd7-abc7-9d22c2c9327d" providerId="ADAL" clId="{3C2B152C-2D23-4FC9-84ED-C83B280E52F8}" dt="2024-07-29T14:30:15.567" v="2094" actId="20577"/>
          <ac:spMkLst>
            <pc:docMk/>
            <pc:sldMk cId="4013384452" sldId="369"/>
            <ac:spMk id="2" creationId="{FB4CB1BF-4D3E-83AF-1654-41B015E53CAB}"/>
          </ac:spMkLst>
        </pc:spChg>
        <pc:spChg chg="mod">
          <ac:chgData name="Donald Privitera" userId="b19266b5-85bb-4cd7-abc7-9d22c2c9327d" providerId="ADAL" clId="{3C2B152C-2D23-4FC9-84ED-C83B280E52F8}" dt="2024-07-29T14:56:57.041" v="3086" actId="20577"/>
          <ac:spMkLst>
            <pc:docMk/>
            <pc:sldMk cId="4013384452" sldId="369"/>
            <ac:spMk id="3" creationId="{8F7B5B2A-366B-52B2-DCFD-5F3CB639D689}"/>
          </ac:spMkLst>
        </pc:spChg>
      </pc:sldChg>
      <pc:sldChg chg="modSp new mod">
        <pc:chgData name="Donald Privitera" userId="b19266b5-85bb-4cd7-abc7-9d22c2c9327d" providerId="ADAL" clId="{3C2B152C-2D23-4FC9-84ED-C83B280E52F8}" dt="2024-07-29T15:09:40.770" v="3512" actId="20577"/>
        <pc:sldMkLst>
          <pc:docMk/>
          <pc:sldMk cId="3637481356" sldId="370"/>
        </pc:sldMkLst>
        <pc:spChg chg="mod">
          <ac:chgData name="Donald Privitera" userId="b19266b5-85bb-4cd7-abc7-9d22c2c9327d" providerId="ADAL" clId="{3C2B152C-2D23-4FC9-84ED-C83B280E52F8}" dt="2024-07-29T15:05:27.634" v="3106" actId="20577"/>
          <ac:spMkLst>
            <pc:docMk/>
            <pc:sldMk cId="3637481356" sldId="370"/>
            <ac:spMk id="2" creationId="{6D0EFC02-E0D3-5619-6CFC-56CD7B6CA314}"/>
          </ac:spMkLst>
        </pc:spChg>
        <pc:spChg chg="mod">
          <ac:chgData name="Donald Privitera" userId="b19266b5-85bb-4cd7-abc7-9d22c2c9327d" providerId="ADAL" clId="{3C2B152C-2D23-4FC9-84ED-C83B280E52F8}" dt="2024-07-29T15:09:40.770" v="3512" actId="20577"/>
          <ac:spMkLst>
            <pc:docMk/>
            <pc:sldMk cId="3637481356" sldId="370"/>
            <ac:spMk id="3" creationId="{4A743478-C291-FC70-D55C-A000A243D860}"/>
          </ac:spMkLst>
        </pc:spChg>
      </pc:sldChg>
      <pc:sldChg chg="addSp delSp modSp new mod">
        <pc:chgData name="Donald Privitera" userId="b19266b5-85bb-4cd7-abc7-9d22c2c9327d" providerId="ADAL" clId="{3C2B152C-2D23-4FC9-84ED-C83B280E52F8}" dt="2024-07-29T23:23:19.195" v="4607" actId="1076"/>
        <pc:sldMkLst>
          <pc:docMk/>
          <pc:sldMk cId="4047620372" sldId="371"/>
        </pc:sldMkLst>
        <pc:spChg chg="mod">
          <ac:chgData name="Donald Privitera" userId="b19266b5-85bb-4cd7-abc7-9d22c2c9327d" providerId="ADAL" clId="{3C2B152C-2D23-4FC9-84ED-C83B280E52F8}" dt="2024-07-29T15:10:18.306" v="3527" actId="20577"/>
          <ac:spMkLst>
            <pc:docMk/>
            <pc:sldMk cId="4047620372" sldId="371"/>
            <ac:spMk id="2" creationId="{346760C0-1EB0-DA4F-6A61-1DB77FF71A9C}"/>
          </ac:spMkLst>
        </pc:spChg>
        <pc:spChg chg="mod">
          <ac:chgData name="Donald Privitera" userId="b19266b5-85bb-4cd7-abc7-9d22c2c9327d" providerId="ADAL" clId="{3C2B152C-2D23-4FC9-84ED-C83B280E52F8}" dt="2024-07-29T23:23:04.592" v="4606" actId="27636"/>
          <ac:spMkLst>
            <pc:docMk/>
            <pc:sldMk cId="4047620372" sldId="371"/>
            <ac:spMk id="3" creationId="{D2972BAF-2194-1E5B-C75B-D96C6F8595BD}"/>
          </ac:spMkLst>
        </pc:spChg>
        <pc:picChg chg="add del mod">
          <ac:chgData name="Donald Privitera" userId="b19266b5-85bb-4cd7-abc7-9d22c2c9327d" providerId="ADAL" clId="{3C2B152C-2D23-4FC9-84ED-C83B280E52F8}" dt="2024-07-29T23:21:14.956" v="4596" actId="478"/>
          <ac:picMkLst>
            <pc:docMk/>
            <pc:sldMk cId="4047620372" sldId="371"/>
            <ac:picMk id="5" creationId="{3A16FBF5-23D7-46DB-D105-66E3C72C3D19}"/>
          </ac:picMkLst>
        </pc:picChg>
        <pc:picChg chg="add mod">
          <ac:chgData name="Donald Privitera" userId="b19266b5-85bb-4cd7-abc7-9d22c2c9327d" providerId="ADAL" clId="{3C2B152C-2D23-4FC9-84ED-C83B280E52F8}" dt="2024-07-29T23:23:19.195" v="4607" actId="1076"/>
          <ac:picMkLst>
            <pc:docMk/>
            <pc:sldMk cId="4047620372" sldId="371"/>
            <ac:picMk id="7" creationId="{7C96C348-D1DB-09A1-6EEC-5B1CBE11D2DC}"/>
          </ac:picMkLst>
        </pc:picChg>
      </pc:sldChg>
      <pc:sldChg chg="addSp delSp modSp new mod">
        <pc:chgData name="Donald Privitera" userId="b19266b5-85bb-4cd7-abc7-9d22c2c9327d" providerId="ADAL" clId="{3C2B152C-2D23-4FC9-84ED-C83B280E52F8}" dt="2024-07-29T22:43:07.529" v="3985" actId="20577"/>
        <pc:sldMkLst>
          <pc:docMk/>
          <pc:sldMk cId="134302439" sldId="372"/>
        </pc:sldMkLst>
        <pc:spChg chg="mod">
          <ac:chgData name="Donald Privitera" userId="b19266b5-85bb-4cd7-abc7-9d22c2c9327d" providerId="ADAL" clId="{3C2B152C-2D23-4FC9-84ED-C83B280E52F8}" dt="2024-07-29T22:43:07.529" v="3985" actId="20577"/>
          <ac:spMkLst>
            <pc:docMk/>
            <pc:sldMk cId="134302439" sldId="372"/>
            <ac:spMk id="2" creationId="{7919BEB6-9E4D-7B7F-2212-D7D9F603DFA4}"/>
          </ac:spMkLst>
        </pc:spChg>
        <pc:spChg chg="del">
          <ac:chgData name="Donald Privitera" userId="b19266b5-85bb-4cd7-abc7-9d22c2c9327d" providerId="ADAL" clId="{3C2B152C-2D23-4FC9-84ED-C83B280E52F8}" dt="2024-07-29T22:42:21.321" v="3973" actId="478"/>
          <ac:spMkLst>
            <pc:docMk/>
            <pc:sldMk cId="134302439" sldId="372"/>
            <ac:spMk id="3" creationId="{41FFBF22-5BF3-FDA8-CF71-B076C22329C8}"/>
          </ac:spMkLst>
        </pc:spChg>
        <pc:picChg chg="add mod">
          <ac:chgData name="Donald Privitera" userId="b19266b5-85bb-4cd7-abc7-9d22c2c9327d" providerId="ADAL" clId="{3C2B152C-2D23-4FC9-84ED-C83B280E52F8}" dt="2024-07-29T22:43:01.376" v="3976" actId="14100"/>
          <ac:picMkLst>
            <pc:docMk/>
            <pc:sldMk cId="134302439" sldId="372"/>
            <ac:picMk id="5" creationId="{B61BBFCD-E78B-95E0-8D29-D7D1C87CF515}"/>
          </ac:picMkLst>
        </pc:picChg>
      </pc:sldChg>
      <pc:sldChg chg="modSp new mod">
        <pc:chgData name="Donald Privitera" userId="b19266b5-85bb-4cd7-abc7-9d22c2c9327d" providerId="ADAL" clId="{3C2B152C-2D23-4FC9-84ED-C83B280E52F8}" dt="2024-07-29T22:55:32.266" v="4594" actId="20577"/>
        <pc:sldMkLst>
          <pc:docMk/>
          <pc:sldMk cId="19298986" sldId="373"/>
        </pc:sldMkLst>
        <pc:spChg chg="mod">
          <ac:chgData name="Donald Privitera" userId="b19266b5-85bb-4cd7-abc7-9d22c2c9327d" providerId="ADAL" clId="{3C2B152C-2D23-4FC9-84ED-C83B280E52F8}" dt="2024-07-29T22:48:43.897" v="4021" actId="20577"/>
          <ac:spMkLst>
            <pc:docMk/>
            <pc:sldMk cId="19298986" sldId="373"/>
            <ac:spMk id="2" creationId="{6F2EBC96-EA87-4758-89FC-F0A4D842555D}"/>
          </ac:spMkLst>
        </pc:spChg>
        <pc:spChg chg="mod">
          <ac:chgData name="Donald Privitera" userId="b19266b5-85bb-4cd7-abc7-9d22c2c9327d" providerId="ADAL" clId="{3C2B152C-2D23-4FC9-84ED-C83B280E52F8}" dt="2024-07-29T22:55:32.266" v="4594" actId="20577"/>
          <ac:spMkLst>
            <pc:docMk/>
            <pc:sldMk cId="19298986" sldId="373"/>
            <ac:spMk id="3" creationId="{248F6326-6862-75FF-DA00-DF9ECC4165E4}"/>
          </ac:spMkLst>
        </pc:spChg>
      </pc:sldChg>
      <pc:sldChg chg="modSp new mod">
        <pc:chgData name="Donald Privitera" userId="b19266b5-85bb-4cd7-abc7-9d22c2c9327d" providerId="ADAL" clId="{3C2B152C-2D23-4FC9-84ED-C83B280E52F8}" dt="2024-07-30T00:29:52.803" v="6615" actId="20577"/>
        <pc:sldMkLst>
          <pc:docMk/>
          <pc:sldMk cId="3268505808" sldId="374"/>
        </pc:sldMkLst>
        <pc:spChg chg="mod">
          <ac:chgData name="Donald Privitera" userId="b19266b5-85bb-4cd7-abc7-9d22c2c9327d" providerId="ADAL" clId="{3C2B152C-2D23-4FC9-84ED-C83B280E52F8}" dt="2024-07-30T00:24:35.938" v="6075" actId="20577"/>
          <ac:spMkLst>
            <pc:docMk/>
            <pc:sldMk cId="3268505808" sldId="374"/>
            <ac:spMk id="2" creationId="{DA5B1151-2632-4A6D-5A92-ECA3948EE61D}"/>
          </ac:spMkLst>
        </pc:spChg>
        <pc:spChg chg="mod">
          <ac:chgData name="Donald Privitera" userId="b19266b5-85bb-4cd7-abc7-9d22c2c9327d" providerId="ADAL" clId="{3C2B152C-2D23-4FC9-84ED-C83B280E52F8}" dt="2024-07-30T00:29:52.803" v="6615" actId="20577"/>
          <ac:spMkLst>
            <pc:docMk/>
            <pc:sldMk cId="3268505808" sldId="374"/>
            <ac:spMk id="3" creationId="{464F4320-3277-69F1-A3DD-308C610F13E8}"/>
          </ac:spMkLst>
        </pc:spChg>
      </pc:sldChg>
      <pc:sldChg chg="modSp new mod">
        <pc:chgData name="Donald Privitera" userId="b19266b5-85bb-4cd7-abc7-9d22c2c9327d" providerId="ADAL" clId="{3C2B152C-2D23-4FC9-84ED-C83B280E52F8}" dt="2024-07-29T23:33:01.437" v="5455" actId="20577"/>
        <pc:sldMkLst>
          <pc:docMk/>
          <pc:sldMk cId="536520847" sldId="375"/>
        </pc:sldMkLst>
        <pc:spChg chg="mod">
          <ac:chgData name="Donald Privitera" userId="b19266b5-85bb-4cd7-abc7-9d22c2c9327d" providerId="ADAL" clId="{3C2B152C-2D23-4FC9-84ED-C83B280E52F8}" dt="2024-07-29T23:30:13.645" v="5155" actId="20577"/>
          <ac:spMkLst>
            <pc:docMk/>
            <pc:sldMk cId="536520847" sldId="375"/>
            <ac:spMk id="2" creationId="{B3002030-B5F3-7963-701A-19430AA1D9FC}"/>
          </ac:spMkLst>
        </pc:spChg>
        <pc:spChg chg="mod">
          <ac:chgData name="Donald Privitera" userId="b19266b5-85bb-4cd7-abc7-9d22c2c9327d" providerId="ADAL" clId="{3C2B152C-2D23-4FC9-84ED-C83B280E52F8}" dt="2024-07-29T23:33:01.437" v="5455" actId="20577"/>
          <ac:spMkLst>
            <pc:docMk/>
            <pc:sldMk cId="536520847" sldId="375"/>
            <ac:spMk id="3" creationId="{2458B5BC-D9B0-8284-7F6E-830FE6C169FB}"/>
          </ac:spMkLst>
        </pc:spChg>
      </pc:sldChg>
      <pc:sldChg chg="modSp new mod">
        <pc:chgData name="Donald Privitera" userId="b19266b5-85bb-4cd7-abc7-9d22c2c9327d" providerId="ADAL" clId="{3C2B152C-2D23-4FC9-84ED-C83B280E52F8}" dt="2024-07-30T00:24:05.090" v="6047" actId="20577"/>
        <pc:sldMkLst>
          <pc:docMk/>
          <pc:sldMk cId="4162507121" sldId="376"/>
        </pc:sldMkLst>
        <pc:spChg chg="mod">
          <ac:chgData name="Donald Privitera" userId="b19266b5-85bb-4cd7-abc7-9d22c2c9327d" providerId="ADAL" clId="{3C2B152C-2D23-4FC9-84ED-C83B280E52F8}" dt="2024-07-30T00:20:14.834" v="5467" actId="20577"/>
          <ac:spMkLst>
            <pc:docMk/>
            <pc:sldMk cId="4162507121" sldId="376"/>
            <ac:spMk id="2" creationId="{0E3036C4-0264-0C90-76E5-B9EF1D76B63A}"/>
          </ac:spMkLst>
        </pc:spChg>
        <pc:spChg chg="mod">
          <ac:chgData name="Donald Privitera" userId="b19266b5-85bb-4cd7-abc7-9d22c2c9327d" providerId="ADAL" clId="{3C2B152C-2D23-4FC9-84ED-C83B280E52F8}" dt="2024-07-30T00:24:05.090" v="6047" actId="20577"/>
          <ac:spMkLst>
            <pc:docMk/>
            <pc:sldMk cId="4162507121" sldId="376"/>
            <ac:spMk id="3" creationId="{D532FBFE-E8AB-2508-F4F8-344CE288DA2A}"/>
          </ac:spMkLst>
        </pc:spChg>
      </pc:sldChg>
      <pc:sldChg chg="modSp new mod ord">
        <pc:chgData name="Donald Privitera" userId="b19266b5-85bb-4cd7-abc7-9d22c2c9327d" providerId="ADAL" clId="{3C2B152C-2D23-4FC9-84ED-C83B280E52F8}" dt="2024-07-30T00:49:13.678" v="7894" actId="15"/>
        <pc:sldMkLst>
          <pc:docMk/>
          <pc:sldMk cId="1864228414" sldId="377"/>
        </pc:sldMkLst>
        <pc:spChg chg="mod">
          <ac:chgData name="Donald Privitera" userId="b19266b5-85bb-4cd7-abc7-9d22c2c9327d" providerId="ADAL" clId="{3C2B152C-2D23-4FC9-84ED-C83B280E52F8}" dt="2024-07-30T00:47:04.020" v="7516" actId="20577"/>
          <ac:spMkLst>
            <pc:docMk/>
            <pc:sldMk cId="1864228414" sldId="377"/>
            <ac:spMk id="2" creationId="{2E495387-F8A7-C3C7-9D0B-46748352B4B5}"/>
          </ac:spMkLst>
        </pc:spChg>
        <pc:spChg chg="mod">
          <ac:chgData name="Donald Privitera" userId="b19266b5-85bb-4cd7-abc7-9d22c2c9327d" providerId="ADAL" clId="{3C2B152C-2D23-4FC9-84ED-C83B280E52F8}" dt="2024-07-30T00:49:13.678" v="7894" actId="15"/>
          <ac:spMkLst>
            <pc:docMk/>
            <pc:sldMk cId="1864228414" sldId="377"/>
            <ac:spMk id="3" creationId="{356C26A9-3FA0-3CB3-5291-2116CCF476A6}"/>
          </ac:spMkLst>
        </pc:spChg>
      </pc:sldChg>
      <pc:sldChg chg="addSp modSp new mod">
        <pc:chgData name="Donald Privitera" userId="b19266b5-85bb-4cd7-abc7-9d22c2c9327d" providerId="ADAL" clId="{3C2B152C-2D23-4FC9-84ED-C83B280E52F8}" dt="2024-07-30T00:50:46.949" v="7910" actId="20577"/>
        <pc:sldMkLst>
          <pc:docMk/>
          <pc:sldMk cId="268418770" sldId="378"/>
        </pc:sldMkLst>
        <pc:spChg chg="mod">
          <ac:chgData name="Donald Privitera" userId="b19266b5-85bb-4cd7-abc7-9d22c2c9327d" providerId="ADAL" clId="{3C2B152C-2D23-4FC9-84ED-C83B280E52F8}" dt="2024-07-30T00:31:50.979" v="6761" actId="20577"/>
          <ac:spMkLst>
            <pc:docMk/>
            <pc:sldMk cId="268418770" sldId="378"/>
            <ac:spMk id="2" creationId="{56FE7E4D-6DDB-F45C-3F63-819399D0DE7F}"/>
          </ac:spMkLst>
        </pc:spChg>
        <pc:spChg chg="mod">
          <ac:chgData name="Donald Privitera" userId="b19266b5-85bb-4cd7-abc7-9d22c2c9327d" providerId="ADAL" clId="{3C2B152C-2D23-4FC9-84ED-C83B280E52F8}" dt="2024-07-30T00:50:46.949" v="7910" actId="20577"/>
          <ac:spMkLst>
            <pc:docMk/>
            <pc:sldMk cId="268418770" sldId="378"/>
            <ac:spMk id="3" creationId="{0B2AB751-1FE1-7C43-DD67-414E920402ED}"/>
          </ac:spMkLst>
        </pc:spChg>
        <pc:spChg chg="add mod">
          <ac:chgData name="Donald Privitera" userId="b19266b5-85bb-4cd7-abc7-9d22c2c9327d" providerId="ADAL" clId="{3C2B152C-2D23-4FC9-84ED-C83B280E52F8}" dt="2024-07-30T00:50:04.810" v="7905" actId="1076"/>
          <ac:spMkLst>
            <pc:docMk/>
            <pc:sldMk cId="268418770" sldId="378"/>
            <ac:spMk id="6" creationId="{77E980A8-9F12-7E0B-32FD-B1D3A925F6F3}"/>
          </ac:spMkLst>
        </pc:spChg>
        <pc:picChg chg="add mod">
          <ac:chgData name="Donald Privitera" userId="b19266b5-85bb-4cd7-abc7-9d22c2c9327d" providerId="ADAL" clId="{3C2B152C-2D23-4FC9-84ED-C83B280E52F8}" dt="2024-07-30T00:50:18.811" v="7906" actId="1076"/>
          <ac:picMkLst>
            <pc:docMk/>
            <pc:sldMk cId="268418770" sldId="378"/>
            <ac:picMk id="5" creationId="{D85D7F3E-EB97-B5E7-3CC5-361E8F0AD505}"/>
          </ac:picMkLst>
        </pc:picChg>
      </pc:sldChg>
      <pc:sldChg chg="modSp new mod">
        <pc:chgData name="Donald Privitera" userId="b19266b5-85bb-4cd7-abc7-9d22c2c9327d" providerId="ADAL" clId="{3C2B152C-2D23-4FC9-84ED-C83B280E52F8}" dt="2024-07-30T00:46:20.228" v="7482" actId="20577"/>
        <pc:sldMkLst>
          <pc:docMk/>
          <pc:sldMk cId="3080358642" sldId="379"/>
        </pc:sldMkLst>
        <pc:spChg chg="mod">
          <ac:chgData name="Donald Privitera" userId="b19266b5-85bb-4cd7-abc7-9d22c2c9327d" providerId="ADAL" clId="{3C2B152C-2D23-4FC9-84ED-C83B280E52F8}" dt="2024-07-30T00:39:42.964" v="7059" actId="20577"/>
          <ac:spMkLst>
            <pc:docMk/>
            <pc:sldMk cId="3080358642" sldId="379"/>
            <ac:spMk id="2" creationId="{033CB41A-5357-8715-0CE9-5DA408592BA6}"/>
          </ac:spMkLst>
        </pc:spChg>
        <pc:spChg chg="mod">
          <ac:chgData name="Donald Privitera" userId="b19266b5-85bb-4cd7-abc7-9d22c2c9327d" providerId="ADAL" clId="{3C2B152C-2D23-4FC9-84ED-C83B280E52F8}" dt="2024-07-30T00:46:20.228" v="7482" actId="20577"/>
          <ac:spMkLst>
            <pc:docMk/>
            <pc:sldMk cId="3080358642" sldId="379"/>
            <ac:spMk id="3" creationId="{6B2B4E88-2AAC-D5F0-EEEA-3A06DA133281}"/>
          </ac:spMkLst>
        </pc:spChg>
      </pc:sldChg>
      <pc:sldChg chg="modSp new mod">
        <pc:chgData name="Donald Privitera" userId="b19266b5-85bb-4cd7-abc7-9d22c2c9327d" providerId="ADAL" clId="{3C2B152C-2D23-4FC9-84ED-C83B280E52F8}" dt="2024-07-30T00:53:46.565" v="8118" actId="20577"/>
        <pc:sldMkLst>
          <pc:docMk/>
          <pc:sldMk cId="265168284" sldId="380"/>
        </pc:sldMkLst>
        <pc:spChg chg="mod">
          <ac:chgData name="Donald Privitera" userId="b19266b5-85bb-4cd7-abc7-9d22c2c9327d" providerId="ADAL" clId="{3C2B152C-2D23-4FC9-84ED-C83B280E52F8}" dt="2024-07-30T00:52:33.028" v="7943" actId="20577"/>
          <ac:spMkLst>
            <pc:docMk/>
            <pc:sldMk cId="265168284" sldId="380"/>
            <ac:spMk id="2" creationId="{FBBC5D85-E776-DF46-BC66-2C2F50EA1959}"/>
          </ac:spMkLst>
        </pc:spChg>
        <pc:spChg chg="mod">
          <ac:chgData name="Donald Privitera" userId="b19266b5-85bb-4cd7-abc7-9d22c2c9327d" providerId="ADAL" clId="{3C2B152C-2D23-4FC9-84ED-C83B280E52F8}" dt="2024-07-30T00:53:46.565" v="8118" actId="20577"/>
          <ac:spMkLst>
            <pc:docMk/>
            <pc:sldMk cId="265168284" sldId="380"/>
            <ac:spMk id="3" creationId="{2B4DE505-80F5-0BF0-9C1B-EC10703255FA}"/>
          </ac:spMkLst>
        </pc:spChg>
      </pc:sldChg>
      <pc:sldChg chg="modSp new mod">
        <pc:chgData name="Donald Privitera" userId="b19266b5-85bb-4cd7-abc7-9d22c2c9327d" providerId="ADAL" clId="{3C2B152C-2D23-4FC9-84ED-C83B280E52F8}" dt="2024-07-30T00:56:31.861" v="8512" actId="20577"/>
        <pc:sldMkLst>
          <pc:docMk/>
          <pc:sldMk cId="4125089914" sldId="381"/>
        </pc:sldMkLst>
        <pc:spChg chg="mod">
          <ac:chgData name="Donald Privitera" userId="b19266b5-85bb-4cd7-abc7-9d22c2c9327d" providerId="ADAL" clId="{3C2B152C-2D23-4FC9-84ED-C83B280E52F8}" dt="2024-07-30T00:53:59.365" v="8127" actId="20577"/>
          <ac:spMkLst>
            <pc:docMk/>
            <pc:sldMk cId="4125089914" sldId="381"/>
            <ac:spMk id="2" creationId="{74E2E2A9-A7B5-DC9B-7AED-2A78C8605A3A}"/>
          </ac:spMkLst>
        </pc:spChg>
        <pc:spChg chg="mod">
          <ac:chgData name="Donald Privitera" userId="b19266b5-85bb-4cd7-abc7-9d22c2c9327d" providerId="ADAL" clId="{3C2B152C-2D23-4FC9-84ED-C83B280E52F8}" dt="2024-07-30T00:56:31.861" v="8512" actId="20577"/>
          <ac:spMkLst>
            <pc:docMk/>
            <pc:sldMk cId="4125089914" sldId="381"/>
            <ac:spMk id="3" creationId="{5ADA0649-FFAE-4DBF-07E6-66563A659874}"/>
          </ac:spMkLst>
        </pc:spChg>
      </pc:sldChg>
      <pc:sldChg chg="modSp new mod">
        <pc:chgData name="Donald Privitera" userId="b19266b5-85bb-4cd7-abc7-9d22c2c9327d" providerId="ADAL" clId="{3C2B152C-2D23-4FC9-84ED-C83B280E52F8}" dt="2024-07-30T01:01:23.463" v="8895" actId="20577"/>
        <pc:sldMkLst>
          <pc:docMk/>
          <pc:sldMk cId="2695745784" sldId="382"/>
        </pc:sldMkLst>
        <pc:spChg chg="mod">
          <ac:chgData name="Donald Privitera" userId="b19266b5-85bb-4cd7-abc7-9d22c2c9327d" providerId="ADAL" clId="{3C2B152C-2D23-4FC9-84ED-C83B280E52F8}" dt="2024-07-30T00:57:47.973" v="8527" actId="20577"/>
          <ac:spMkLst>
            <pc:docMk/>
            <pc:sldMk cId="2695745784" sldId="382"/>
            <ac:spMk id="2" creationId="{92E8B6E9-91AE-2698-D0E5-7959C402E0DF}"/>
          </ac:spMkLst>
        </pc:spChg>
        <pc:spChg chg="mod">
          <ac:chgData name="Donald Privitera" userId="b19266b5-85bb-4cd7-abc7-9d22c2c9327d" providerId="ADAL" clId="{3C2B152C-2D23-4FC9-84ED-C83B280E52F8}" dt="2024-07-30T01:01:23.463" v="8895" actId="20577"/>
          <ac:spMkLst>
            <pc:docMk/>
            <pc:sldMk cId="2695745784" sldId="382"/>
            <ac:spMk id="3" creationId="{65EBE163-962A-07DB-0EF4-359530DD27B2}"/>
          </ac:spMkLst>
        </pc:spChg>
      </pc:sldChg>
    </pc:docChg>
  </pc:docChgLst>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20T15:41:02.002" v="96" actId="20577"/>
      <pc:docMkLst>
        <pc:docMk/>
      </pc:docMkLst>
      <pc:sldChg chg="modSp mod">
        <pc:chgData name="Donald Privitera" userId="b19266b5-85bb-4cd7-abc7-9d22c2c9327d" providerId="ADAL" clId="{91CBFEFE-3EAF-4286-82C0-04011A9CE32C}" dt="2024-07-20T15:37:01.090" v="76" actId="20577"/>
        <pc:sldMkLst>
          <pc:docMk/>
          <pc:sldMk cId="2660439541" sldId="365"/>
        </pc:sldMkLst>
        <pc:spChg chg="mod">
          <ac:chgData name="Donald Privitera" userId="b19266b5-85bb-4cd7-abc7-9d22c2c9327d" providerId="ADAL" clId="{91CBFEFE-3EAF-4286-82C0-04011A9CE32C}" dt="2024-07-20T15:36:53.795" v="56" actId="20577"/>
          <ac:spMkLst>
            <pc:docMk/>
            <pc:sldMk cId="2660439541" sldId="365"/>
            <ac:spMk id="4" creationId="{A46125D9-D5D8-4CD8-9A67-54EC039E3075}"/>
          </ac:spMkLst>
        </pc:spChg>
        <pc:spChg chg="mod">
          <ac:chgData name="Donald Privitera" userId="b19266b5-85bb-4cd7-abc7-9d22c2c9327d" providerId="ADAL" clId="{91CBFEFE-3EAF-4286-82C0-04011A9CE32C}" dt="2024-07-20T15:37:01.090" v="76" actId="20577"/>
          <ac:spMkLst>
            <pc:docMk/>
            <pc:sldMk cId="2660439541" sldId="365"/>
            <ac:spMk id="5" creationId="{7AB0199A-8625-48D3-A0A7-97CFA8299759}"/>
          </ac:spMkLst>
        </pc:spChg>
      </pc:sldChg>
      <pc:sldChg chg="modSp mod">
        <pc:chgData name="Donald Privitera" userId="b19266b5-85bb-4cd7-abc7-9d22c2c9327d" providerId="ADAL" clId="{91CBFEFE-3EAF-4286-82C0-04011A9CE32C}" dt="2024-07-20T15:41:02.002" v="96" actId="20577"/>
        <pc:sldMkLst>
          <pc:docMk/>
          <pc:sldMk cId="2731853233" sldId="366"/>
        </pc:sldMkLst>
        <pc:spChg chg="mod">
          <ac:chgData name="Donald Privitera" userId="b19266b5-85bb-4cd7-abc7-9d22c2c9327d" providerId="ADAL" clId="{91CBFEFE-3EAF-4286-82C0-04011A9CE32C}" dt="2024-07-20T15:41:02.002" v="96" actId="20577"/>
          <ac:spMkLst>
            <pc:docMk/>
            <pc:sldMk cId="2731853233" sldId="366"/>
            <ac:spMk id="2" creationId="{77004BE6-B2F9-86B8-1A7D-A9155BFD8CB9}"/>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7/29/2024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7/29/2024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7/29/2024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7/29/2024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7/29/2024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7/29/2024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7/29/2024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7/29/2024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7/29/2024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en.wikipedia.org/wiki/Object-oriented_analysis_and_design#Object-oriented_desig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n.wikipedia.org/wiki/Object-oriented_programm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n.wikipedia.org/wiki/Unified_Modeling_Language" TargetMode="External"/><Relationship Id="rId1" Type="http://schemas.openxmlformats.org/officeDocument/2006/relationships/slideLayout" Target="../slideLayouts/slideLayout2.xml"/><Relationship Id="rId4" Type="http://schemas.openxmlformats.org/officeDocument/2006/relationships/hyperlink" Target="https://en.wikipedia.org/wiki/File:BankAccount1.sv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a:t>
            </a:r>
            <a:r>
              <a:rPr lang="en-US" sz="4000" dirty="0"/>
              <a:t>10</a:t>
            </a:r>
            <a:r>
              <a:rPr kumimoji="0" lang="en-US" sz="4000" b="0" i="0" u="none" strike="noStrike" kern="1200" cap="none" spc="0" normalizeH="0" baseline="0" noProof="0" dirty="0">
                <a:ln>
                  <a:noFill/>
                </a:ln>
                <a:solidFill>
                  <a:schemeClr val="tx2"/>
                </a:solidFill>
                <a:effectLst/>
                <a:uLnTx/>
                <a:uFillTx/>
                <a:latin typeface="+mj-lt"/>
                <a:ea typeface="+mj-ea"/>
                <a:cs typeface="+mj-cs"/>
              </a:rPr>
              <a:t>:</a:t>
            </a:r>
            <a:br>
              <a:rPr kumimoji="0" lang="en-US" sz="4000" b="0" i="0" u="none" strike="noStrike" kern="1200" cap="none" spc="0" normalizeH="0" baseline="0" noProof="0" dirty="0">
                <a:ln>
                  <a:noFill/>
                </a:ln>
                <a:solidFill>
                  <a:schemeClr val="tx2"/>
                </a:solidFill>
                <a:effectLst/>
                <a:uLnTx/>
                <a:uFillTx/>
                <a:latin typeface="+mj-lt"/>
                <a:ea typeface="+mj-ea"/>
                <a:cs typeface="+mj-cs"/>
              </a:rPr>
            </a:br>
            <a:r>
              <a:rPr kumimoji="0" lang="en-US" sz="4000" b="0" i="0" u="none" strike="noStrike" kern="1200" cap="none" spc="0" normalizeH="0" baseline="0" noProof="0" dirty="0">
                <a:ln>
                  <a:noFill/>
                </a:ln>
                <a:solidFill>
                  <a:schemeClr val="tx2"/>
                </a:solidFill>
                <a:effectLst/>
                <a:uLnTx/>
                <a:uFillTx/>
                <a:latin typeface="+mj-lt"/>
                <a:ea typeface="+mj-ea"/>
                <a:cs typeface="+mj-cs"/>
              </a:rPr>
              <a:t>Object Classes</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Course Coordinator</a:t>
            </a: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8B6E9-91AE-2698-D0E5-7959C402E0DF}"/>
              </a:ext>
            </a:extLst>
          </p:cNvPr>
          <p:cNvSpPr>
            <a:spLocks noGrp="1"/>
          </p:cNvSpPr>
          <p:nvPr>
            <p:ph type="title"/>
          </p:nvPr>
        </p:nvSpPr>
        <p:spPr/>
        <p:txBody>
          <a:bodyPr/>
          <a:lstStyle/>
          <a:p>
            <a:r>
              <a:rPr lang="en-US" dirty="0"/>
              <a:t>Final Analysis</a:t>
            </a:r>
          </a:p>
        </p:txBody>
      </p:sp>
      <p:sp>
        <p:nvSpPr>
          <p:cNvPr id="3" name="Content Placeholder 2">
            <a:extLst>
              <a:ext uri="{FF2B5EF4-FFF2-40B4-BE49-F238E27FC236}">
                <a16:creationId xmlns:a16="http://schemas.microsoft.com/office/drawing/2014/main" id="{65EBE163-962A-07DB-0EF4-359530DD27B2}"/>
              </a:ext>
            </a:extLst>
          </p:cNvPr>
          <p:cNvSpPr>
            <a:spLocks noGrp="1"/>
          </p:cNvSpPr>
          <p:nvPr>
            <p:ph idx="1"/>
          </p:nvPr>
        </p:nvSpPr>
        <p:spPr/>
        <p:txBody>
          <a:bodyPr/>
          <a:lstStyle/>
          <a:p>
            <a:r>
              <a:rPr lang="en-US" dirty="0"/>
              <a:t>A class’s responsibilities are the things the class is a responsible for knowing (these are candidates for data attributes).  The actions the class is responsible for doing (these are candidates for methods).</a:t>
            </a:r>
          </a:p>
          <a:p>
            <a:r>
              <a:rPr lang="en-US" dirty="0"/>
              <a:t>To find out a class’s responsibilities, look at the problem domain and deduce the required information and actions.</a:t>
            </a:r>
          </a:p>
          <a:p>
            <a:r>
              <a:rPr lang="en-US" dirty="0"/>
              <a:t>See </a:t>
            </a:r>
            <a:r>
              <a:rPr lang="en-US" dirty="0">
                <a:hlinkClick r:id="rId2"/>
              </a:rPr>
              <a:t>https://en.wikipedia.org/wiki/Object-oriented_analysis_and_design#Object-oriented_design</a:t>
            </a:r>
            <a:r>
              <a:rPr lang="en-US" dirty="0"/>
              <a:t> </a:t>
            </a:r>
          </a:p>
        </p:txBody>
      </p:sp>
    </p:spTree>
    <p:extLst>
      <p:ext uri="{BB962C8B-B14F-4D97-AF65-F5344CB8AC3E}">
        <p14:creationId xmlns:p14="http://schemas.microsoft.com/office/powerpoint/2010/main" val="2695745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CB1BF-4D3E-83AF-1654-41B015E53CAB}"/>
              </a:ext>
            </a:extLst>
          </p:cNvPr>
          <p:cNvSpPr>
            <a:spLocks noGrp="1"/>
          </p:cNvSpPr>
          <p:nvPr>
            <p:ph type="title"/>
          </p:nvPr>
        </p:nvSpPr>
        <p:spPr/>
        <p:txBody>
          <a:bodyPr/>
          <a:lstStyle/>
          <a:p>
            <a:r>
              <a:rPr lang="en-US" dirty="0"/>
              <a:t>Object-Oriented Programming (OOP)</a:t>
            </a:r>
          </a:p>
        </p:txBody>
      </p:sp>
      <p:sp>
        <p:nvSpPr>
          <p:cNvPr id="3" name="Content Placeholder 2">
            <a:extLst>
              <a:ext uri="{FF2B5EF4-FFF2-40B4-BE49-F238E27FC236}">
                <a16:creationId xmlns:a16="http://schemas.microsoft.com/office/drawing/2014/main" id="{8F7B5B2A-366B-52B2-DCFD-5F3CB639D689}"/>
              </a:ext>
            </a:extLst>
          </p:cNvPr>
          <p:cNvSpPr>
            <a:spLocks noGrp="1"/>
          </p:cNvSpPr>
          <p:nvPr>
            <p:ph idx="1"/>
          </p:nvPr>
        </p:nvSpPr>
        <p:spPr/>
        <p:txBody>
          <a:bodyPr>
            <a:normAutofit fontScale="92500" lnSpcReduction="10000"/>
          </a:bodyPr>
          <a:lstStyle/>
          <a:p>
            <a:r>
              <a:rPr lang="en-US" dirty="0"/>
              <a:t>OOP is focused on creating objects.</a:t>
            </a:r>
          </a:p>
          <a:p>
            <a:r>
              <a:rPr lang="en-US" dirty="0"/>
              <a:t>An object is an entity that contains or encapsulates both data and the procedures that operate on them.</a:t>
            </a:r>
          </a:p>
          <a:p>
            <a:r>
              <a:rPr lang="en-US" dirty="0"/>
              <a:t>Data are known as attributes and procedures are known as methods.</a:t>
            </a:r>
          </a:p>
          <a:p>
            <a:r>
              <a:rPr lang="en-US" dirty="0"/>
              <a:t>Data hiding is a good practice that makes attributes inaccessible from outside the object.  This forces the use of methods to modify an object’s state(s).  The design idea here is that no outside code needs to know the internal workings of an object.  This also protects from accidental corruption (a type of programming error).</a:t>
            </a:r>
          </a:p>
          <a:p>
            <a:r>
              <a:rPr lang="en-US" dirty="0"/>
              <a:t>Ideally, an object can be used in different programs (object reusability).  For example, a graphics drawing object can be used by many different programs from business to architecture to games.</a:t>
            </a:r>
          </a:p>
          <a:p>
            <a:r>
              <a:rPr lang="en-US" dirty="0"/>
              <a:t>See </a:t>
            </a:r>
            <a:r>
              <a:rPr lang="en-US" dirty="0">
                <a:hlinkClick r:id="rId2"/>
              </a:rPr>
              <a:t>https://en.wikipedia.org/wiki/Object-oriented_programming</a:t>
            </a:r>
            <a:r>
              <a:rPr lang="en-US" dirty="0"/>
              <a:t> </a:t>
            </a:r>
          </a:p>
        </p:txBody>
      </p:sp>
    </p:spTree>
    <p:extLst>
      <p:ext uri="{BB962C8B-B14F-4D97-AF65-F5344CB8AC3E}">
        <p14:creationId xmlns:p14="http://schemas.microsoft.com/office/powerpoint/2010/main" val="4013384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EFC02-E0D3-5619-6CFC-56CD7B6CA314}"/>
              </a:ext>
            </a:extLst>
          </p:cNvPr>
          <p:cNvSpPr>
            <a:spLocks noGrp="1"/>
          </p:cNvSpPr>
          <p:nvPr>
            <p:ph type="title"/>
          </p:nvPr>
        </p:nvSpPr>
        <p:spPr/>
        <p:txBody>
          <a:bodyPr/>
          <a:lstStyle/>
          <a:p>
            <a:r>
              <a:rPr lang="en-US" dirty="0"/>
              <a:t>Another OOP Example</a:t>
            </a:r>
          </a:p>
        </p:txBody>
      </p:sp>
      <p:sp>
        <p:nvSpPr>
          <p:cNvPr id="3" name="Content Placeholder 2">
            <a:extLst>
              <a:ext uri="{FF2B5EF4-FFF2-40B4-BE49-F238E27FC236}">
                <a16:creationId xmlns:a16="http://schemas.microsoft.com/office/drawing/2014/main" id="{4A743478-C291-FC70-D55C-A000A243D860}"/>
              </a:ext>
            </a:extLst>
          </p:cNvPr>
          <p:cNvSpPr>
            <a:spLocks noGrp="1"/>
          </p:cNvSpPr>
          <p:nvPr>
            <p:ph idx="1"/>
          </p:nvPr>
        </p:nvSpPr>
        <p:spPr/>
        <p:txBody>
          <a:bodyPr/>
          <a:lstStyle/>
          <a:p>
            <a:pPr marL="0" indent="0">
              <a:buNone/>
            </a:pPr>
            <a:r>
              <a:rPr lang="en-US" dirty="0"/>
              <a:t>ALARM CLOCK OBJECT:</a:t>
            </a:r>
          </a:p>
          <a:p>
            <a:pPr marL="0" indent="0">
              <a:buNone/>
            </a:pPr>
            <a:r>
              <a:rPr lang="en-US" dirty="0"/>
              <a:t>Data attributes define the state – time which includes hour, minute, and seconds.</a:t>
            </a:r>
          </a:p>
          <a:p>
            <a:pPr marL="0" indent="0">
              <a:buNone/>
            </a:pPr>
            <a:r>
              <a:rPr lang="en-US" dirty="0"/>
              <a:t>Public methods – allow external code to manipulate the object:</a:t>
            </a:r>
          </a:p>
          <a:p>
            <a:pPr marL="0" indent="0">
              <a:buNone/>
            </a:pPr>
            <a:r>
              <a:rPr lang="en-US" dirty="0"/>
              <a:t>	</a:t>
            </a:r>
            <a:r>
              <a:rPr lang="en-US" dirty="0" err="1"/>
              <a:t>set_time</a:t>
            </a:r>
            <a:r>
              <a:rPr lang="en-US" dirty="0"/>
              <a:t>(), </a:t>
            </a:r>
            <a:r>
              <a:rPr lang="en-US" dirty="0" err="1"/>
              <a:t>set_alarm_time</a:t>
            </a:r>
            <a:r>
              <a:rPr lang="en-US" dirty="0"/>
              <a:t>(), snooze()</a:t>
            </a:r>
          </a:p>
          <a:p>
            <a:pPr marL="0" indent="0">
              <a:buNone/>
            </a:pPr>
            <a:r>
              <a:rPr lang="en-US" dirty="0"/>
              <a:t>Private methods – are used for the objects internal workings:</a:t>
            </a:r>
          </a:p>
          <a:p>
            <a:pPr marL="0" indent="0">
              <a:buNone/>
            </a:pPr>
            <a:r>
              <a:rPr lang="en-US" dirty="0"/>
              <a:t>	</a:t>
            </a:r>
            <a:r>
              <a:rPr lang="en-US" dirty="0" err="1"/>
              <a:t>increment_time</a:t>
            </a:r>
            <a:r>
              <a:rPr lang="en-US" dirty="0"/>
              <a:t>(), </a:t>
            </a:r>
            <a:r>
              <a:rPr lang="en-US" dirty="0" err="1"/>
              <a:t>trigger_alarm</a:t>
            </a:r>
            <a:r>
              <a:rPr lang="en-US" dirty="0"/>
              <a:t>(), </a:t>
            </a:r>
            <a:r>
              <a:rPr lang="en-US" dirty="0" err="1"/>
              <a:t>stop_alarm</a:t>
            </a:r>
            <a:r>
              <a:rPr lang="en-US" dirty="0"/>
              <a:t>()</a:t>
            </a:r>
          </a:p>
        </p:txBody>
      </p:sp>
    </p:spTree>
    <p:extLst>
      <p:ext uri="{BB962C8B-B14F-4D97-AF65-F5344CB8AC3E}">
        <p14:creationId xmlns:p14="http://schemas.microsoft.com/office/powerpoint/2010/main" val="3637481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760C0-1EB0-DA4F-6A61-1DB77FF71A9C}"/>
              </a:ext>
            </a:extLst>
          </p:cNvPr>
          <p:cNvSpPr>
            <a:spLocks noGrp="1"/>
          </p:cNvSpPr>
          <p:nvPr>
            <p:ph type="title"/>
          </p:nvPr>
        </p:nvSpPr>
        <p:spPr/>
        <p:txBody>
          <a:bodyPr/>
          <a:lstStyle/>
          <a:p>
            <a:r>
              <a:rPr lang="en-US" dirty="0"/>
              <a:t>Object Classes</a:t>
            </a:r>
          </a:p>
        </p:txBody>
      </p:sp>
      <p:sp>
        <p:nvSpPr>
          <p:cNvPr id="3" name="Content Placeholder 2">
            <a:extLst>
              <a:ext uri="{FF2B5EF4-FFF2-40B4-BE49-F238E27FC236}">
                <a16:creationId xmlns:a16="http://schemas.microsoft.com/office/drawing/2014/main" id="{D2972BAF-2194-1E5B-C75B-D96C6F8595BD}"/>
              </a:ext>
            </a:extLst>
          </p:cNvPr>
          <p:cNvSpPr>
            <a:spLocks noGrp="1"/>
          </p:cNvSpPr>
          <p:nvPr>
            <p:ph idx="1"/>
          </p:nvPr>
        </p:nvSpPr>
        <p:spPr>
          <a:xfrm>
            <a:off x="707659" y="1853248"/>
            <a:ext cx="4251204" cy="4195481"/>
          </a:xfrm>
        </p:spPr>
        <p:txBody>
          <a:bodyPr>
            <a:normAutofit/>
          </a:bodyPr>
          <a:lstStyle/>
          <a:p>
            <a:r>
              <a:rPr lang="en-US" dirty="0"/>
              <a:t>Class: code that specifies the data attributes and methods of an object.  Like a blueprint of a house or a cookie cutter.</a:t>
            </a:r>
          </a:p>
          <a:p>
            <a:r>
              <a:rPr lang="en-US" dirty="0"/>
              <a:t>Instance: an object created from a class similar to a specific house built according to the blueprint or a specific </a:t>
            </a:r>
            <a:r>
              <a:rPr lang="en-US" dirty="0" err="1"/>
              <a:t>cooke</a:t>
            </a:r>
            <a:r>
              <a:rPr lang="en-US" dirty="0"/>
              <a:t> made from a cookie cutter.</a:t>
            </a:r>
          </a:p>
          <a:p>
            <a:r>
              <a:rPr lang="en-US" dirty="0"/>
              <a:t>There can be many instances of a class.</a:t>
            </a:r>
          </a:p>
        </p:txBody>
      </p:sp>
      <p:pic>
        <p:nvPicPr>
          <p:cNvPr id="7" name="Picture 6">
            <a:extLst>
              <a:ext uri="{FF2B5EF4-FFF2-40B4-BE49-F238E27FC236}">
                <a16:creationId xmlns:a16="http://schemas.microsoft.com/office/drawing/2014/main" id="{7C96C348-D1DB-09A1-6EEC-5B1CBE11D2DC}"/>
              </a:ext>
            </a:extLst>
          </p:cNvPr>
          <p:cNvPicPr>
            <a:picLocks noChangeAspect="1"/>
          </p:cNvPicPr>
          <p:nvPr/>
        </p:nvPicPr>
        <p:blipFill>
          <a:blip r:embed="rId2"/>
          <a:stretch>
            <a:fillRect/>
          </a:stretch>
        </p:blipFill>
        <p:spPr>
          <a:xfrm>
            <a:off x="5020411" y="1965080"/>
            <a:ext cx="6996574" cy="2927839"/>
          </a:xfrm>
          <a:prstGeom prst="rect">
            <a:avLst/>
          </a:prstGeom>
        </p:spPr>
      </p:pic>
    </p:spTree>
    <p:extLst>
      <p:ext uri="{BB962C8B-B14F-4D97-AF65-F5344CB8AC3E}">
        <p14:creationId xmlns:p14="http://schemas.microsoft.com/office/powerpoint/2010/main" val="4047620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9BEB6-9E4D-7B7F-2212-D7D9F603DFA4}"/>
              </a:ext>
            </a:extLst>
          </p:cNvPr>
          <p:cNvSpPr>
            <a:spLocks noGrp="1"/>
          </p:cNvSpPr>
          <p:nvPr>
            <p:ph type="title"/>
          </p:nvPr>
        </p:nvSpPr>
        <p:spPr/>
        <p:txBody>
          <a:bodyPr/>
          <a:lstStyle/>
          <a:p>
            <a:r>
              <a:rPr lang="en-US" dirty="0"/>
              <a:t>Example: Creating a Class Instance</a:t>
            </a:r>
          </a:p>
        </p:txBody>
      </p:sp>
      <p:pic>
        <p:nvPicPr>
          <p:cNvPr id="5" name="Picture 4">
            <a:extLst>
              <a:ext uri="{FF2B5EF4-FFF2-40B4-BE49-F238E27FC236}">
                <a16:creationId xmlns:a16="http://schemas.microsoft.com/office/drawing/2014/main" id="{B61BBFCD-E78B-95E0-8D29-D7D1C87CF515}"/>
              </a:ext>
            </a:extLst>
          </p:cNvPr>
          <p:cNvPicPr>
            <a:picLocks noChangeAspect="1"/>
          </p:cNvPicPr>
          <p:nvPr/>
        </p:nvPicPr>
        <p:blipFill>
          <a:blip r:embed="rId2"/>
          <a:stretch>
            <a:fillRect/>
          </a:stretch>
        </p:blipFill>
        <p:spPr>
          <a:xfrm>
            <a:off x="866826" y="1501343"/>
            <a:ext cx="7036953" cy="4009033"/>
          </a:xfrm>
          <a:prstGeom prst="rect">
            <a:avLst/>
          </a:prstGeom>
        </p:spPr>
      </p:pic>
    </p:spTree>
    <p:extLst>
      <p:ext uri="{BB962C8B-B14F-4D97-AF65-F5344CB8AC3E}">
        <p14:creationId xmlns:p14="http://schemas.microsoft.com/office/powerpoint/2010/main" val="134302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C96-EA87-4758-89FC-F0A4D842555D}"/>
              </a:ext>
            </a:extLst>
          </p:cNvPr>
          <p:cNvSpPr>
            <a:spLocks noGrp="1"/>
          </p:cNvSpPr>
          <p:nvPr>
            <p:ph type="title"/>
          </p:nvPr>
        </p:nvSpPr>
        <p:spPr/>
        <p:txBody>
          <a:bodyPr/>
          <a:lstStyle/>
          <a:p>
            <a:r>
              <a:rPr lang="en-US" dirty="0"/>
              <a:t>Creating Object Classes</a:t>
            </a:r>
          </a:p>
        </p:txBody>
      </p:sp>
      <p:sp>
        <p:nvSpPr>
          <p:cNvPr id="3" name="Content Placeholder 2">
            <a:extLst>
              <a:ext uri="{FF2B5EF4-FFF2-40B4-BE49-F238E27FC236}">
                <a16:creationId xmlns:a16="http://schemas.microsoft.com/office/drawing/2014/main" id="{248F6326-6862-75FF-DA00-DF9ECC4165E4}"/>
              </a:ext>
            </a:extLst>
          </p:cNvPr>
          <p:cNvSpPr>
            <a:spLocks noGrp="1"/>
          </p:cNvSpPr>
          <p:nvPr>
            <p:ph idx="1"/>
          </p:nvPr>
        </p:nvSpPr>
        <p:spPr/>
        <p:txBody>
          <a:bodyPr/>
          <a:lstStyle/>
          <a:p>
            <a:r>
              <a:rPr lang="en-US" dirty="0"/>
              <a:t>The __</a:t>
            </a:r>
            <a:r>
              <a:rPr lang="en-US" dirty="0" err="1"/>
              <a:t>init</a:t>
            </a:r>
            <a:r>
              <a:rPr lang="en-US" dirty="0"/>
              <a:t>__ method (initializer) is vital to the proper creation of a class instance.</a:t>
            </a:r>
          </a:p>
          <a:p>
            <a:r>
              <a:rPr lang="en-US" dirty="0"/>
              <a:t>Self refers to the object itself and must appear in the method definition; however, when instantiating the object instance by referencing it, you do not pass self because it’s automatically passed.</a:t>
            </a:r>
          </a:p>
          <a:p>
            <a:r>
              <a:rPr lang="en-US" dirty="0"/>
              <a:t>For example, the statement below will create an object.  Note: self is not passed here.  The required arguments are passed.</a:t>
            </a:r>
          </a:p>
          <a:p>
            <a:r>
              <a:rPr lang="en-US" dirty="0"/>
              <a:t>x = </a:t>
            </a:r>
            <a:r>
              <a:rPr lang="en-US" dirty="0" err="1"/>
              <a:t>ClassStudents</a:t>
            </a:r>
            <a:r>
              <a:rPr lang="en-US" dirty="0"/>
              <a:t>(“”,0.0)</a:t>
            </a:r>
          </a:p>
        </p:txBody>
      </p:sp>
    </p:spTree>
    <p:extLst>
      <p:ext uri="{BB962C8B-B14F-4D97-AF65-F5344CB8AC3E}">
        <p14:creationId xmlns:p14="http://schemas.microsoft.com/office/powerpoint/2010/main" val="1929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02030-B5F3-7963-701A-19430AA1D9FC}"/>
              </a:ext>
            </a:extLst>
          </p:cNvPr>
          <p:cNvSpPr>
            <a:spLocks noGrp="1"/>
          </p:cNvSpPr>
          <p:nvPr>
            <p:ph type="title"/>
          </p:nvPr>
        </p:nvSpPr>
        <p:spPr/>
        <p:txBody>
          <a:bodyPr/>
          <a:lstStyle/>
          <a:p>
            <a:r>
              <a:rPr lang="en-US" dirty="0"/>
              <a:t>Hiding Attributes, Using Modules, str</a:t>
            </a:r>
          </a:p>
        </p:txBody>
      </p:sp>
      <p:sp>
        <p:nvSpPr>
          <p:cNvPr id="3" name="Content Placeholder 2">
            <a:extLst>
              <a:ext uri="{FF2B5EF4-FFF2-40B4-BE49-F238E27FC236}">
                <a16:creationId xmlns:a16="http://schemas.microsoft.com/office/drawing/2014/main" id="{2458B5BC-D9B0-8284-7F6E-830FE6C169FB}"/>
              </a:ext>
            </a:extLst>
          </p:cNvPr>
          <p:cNvSpPr>
            <a:spLocks noGrp="1"/>
          </p:cNvSpPr>
          <p:nvPr>
            <p:ph idx="1"/>
          </p:nvPr>
        </p:nvSpPr>
        <p:spPr/>
        <p:txBody>
          <a:bodyPr/>
          <a:lstStyle/>
          <a:p>
            <a:r>
              <a:rPr lang="en-US" dirty="0"/>
              <a:t>Good OOP practice is to make an object’s data attributes private and provide access to public data only through methods.</a:t>
            </a:r>
          </a:p>
          <a:p>
            <a:r>
              <a:rPr lang="en-US" dirty="0"/>
              <a:t>In Python, use two consecutive underscores __ in front of a name attribute to make it private to the object class.</a:t>
            </a:r>
          </a:p>
          <a:p>
            <a:r>
              <a:rPr lang="en-US" dirty="0"/>
              <a:t>Classes can be stored in .</a:t>
            </a:r>
            <a:r>
              <a:rPr lang="en-US" dirty="0" err="1"/>
              <a:t>py</a:t>
            </a:r>
            <a:r>
              <a:rPr lang="en-US" dirty="0"/>
              <a:t> modules and brought in through the import statement making them easy to use in other Python programs.</a:t>
            </a:r>
          </a:p>
          <a:p>
            <a:r>
              <a:rPr lang="en-US" dirty="0"/>
              <a:t>The objects state reflects its values at any given moment.  A special method __str__ displays the object’s state.  It is automatically called when the object is passed as an argument to functions print() and str().</a:t>
            </a:r>
          </a:p>
        </p:txBody>
      </p:sp>
    </p:spTree>
    <p:extLst>
      <p:ext uri="{BB962C8B-B14F-4D97-AF65-F5344CB8AC3E}">
        <p14:creationId xmlns:p14="http://schemas.microsoft.com/office/powerpoint/2010/main" val="536520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036C4-0264-0C90-76E5-B9EF1D76B63A}"/>
              </a:ext>
            </a:extLst>
          </p:cNvPr>
          <p:cNvSpPr>
            <a:spLocks noGrp="1"/>
          </p:cNvSpPr>
          <p:nvPr>
            <p:ph type="title"/>
          </p:nvPr>
        </p:nvSpPr>
        <p:spPr/>
        <p:txBody>
          <a:bodyPr/>
          <a:lstStyle/>
          <a:p>
            <a:r>
              <a:rPr lang="en-US" dirty="0"/>
              <a:t>Instances</a:t>
            </a:r>
          </a:p>
        </p:txBody>
      </p:sp>
      <p:sp>
        <p:nvSpPr>
          <p:cNvPr id="3" name="Content Placeholder 2">
            <a:extLst>
              <a:ext uri="{FF2B5EF4-FFF2-40B4-BE49-F238E27FC236}">
                <a16:creationId xmlns:a16="http://schemas.microsoft.com/office/drawing/2014/main" id="{D532FBFE-E8AB-2508-F4F8-344CE288DA2A}"/>
              </a:ext>
            </a:extLst>
          </p:cNvPr>
          <p:cNvSpPr>
            <a:spLocks noGrp="1"/>
          </p:cNvSpPr>
          <p:nvPr>
            <p:ph idx="1"/>
          </p:nvPr>
        </p:nvSpPr>
        <p:spPr/>
        <p:txBody>
          <a:bodyPr/>
          <a:lstStyle/>
          <a:p>
            <a:r>
              <a:rPr lang="en-US" dirty="0"/>
              <a:t>It’s important to have a good mental model of how objects work.</a:t>
            </a:r>
          </a:p>
          <a:p>
            <a:r>
              <a:rPr lang="en-US" dirty="0"/>
              <a:t>An instance is a creation of one object.  You can create multiple objects.</a:t>
            </a:r>
          </a:p>
          <a:p>
            <a:r>
              <a:rPr lang="en-US" dirty="0"/>
              <a:t>An instance attribute belongs to a specific instance of a class.</a:t>
            </a:r>
          </a:p>
          <a:p>
            <a:r>
              <a:rPr lang="en-US" dirty="0"/>
              <a:t>An object is created when first referenced.  At that moment, the __</a:t>
            </a:r>
            <a:r>
              <a:rPr lang="en-US" dirty="0" err="1"/>
              <a:t>init</a:t>
            </a:r>
            <a:r>
              <a:rPr lang="en-US" dirty="0"/>
              <a:t>__ method is called and memory is allocated for the object.</a:t>
            </a:r>
          </a:p>
          <a:p>
            <a:r>
              <a:rPr lang="en-US" dirty="0"/>
              <a:t>If many instances are created, each instance is completely independent of one another with each having it’s own set of attributes.</a:t>
            </a:r>
          </a:p>
        </p:txBody>
      </p:sp>
    </p:spTree>
    <p:extLst>
      <p:ext uri="{BB962C8B-B14F-4D97-AF65-F5344CB8AC3E}">
        <p14:creationId xmlns:p14="http://schemas.microsoft.com/office/powerpoint/2010/main" val="416250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B1151-2632-4A6D-5A92-ECA3948EE61D}"/>
              </a:ext>
            </a:extLst>
          </p:cNvPr>
          <p:cNvSpPr>
            <a:spLocks noGrp="1"/>
          </p:cNvSpPr>
          <p:nvPr>
            <p:ph type="title"/>
          </p:nvPr>
        </p:nvSpPr>
        <p:spPr/>
        <p:txBody>
          <a:bodyPr/>
          <a:lstStyle/>
          <a:p>
            <a:r>
              <a:rPr lang="en-US" dirty="0"/>
              <a:t>Accessor and Mutator Methods</a:t>
            </a:r>
          </a:p>
        </p:txBody>
      </p:sp>
      <p:sp>
        <p:nvSpPr>
          <p:cNvPr id="3" name="Content Placeholder 2">
            <a:extLst>
              <a:ext uri="{FF2B5EF4-FFF2-40B4-BE49-F238E27FC236}">
                <a16:creationId xmlns:a16="http://schemas.microsoft.com/office/drawing/2014/main" id="{464F4320-3277-69F1-A3DD-308C610F13E8}"/>
              </a:ext>
            </a:extLst>
          </p:cNvPr>
          <p:cNvSpPr>
            <a:spLocks noGrp="1"/>
          </p:cNvSpPr>
          <p:nvPr>
            <p:ph idx="1"/>
          </p:nvPr>
        </p:nvSpPr>
        <p:spPr/>
        <p:txBody>
          <a:bodyPr/>
          <a:lstStyle/>
          <a:p>
            <a:r>
              <a:rPr lang="en-US" dirty="0"/>
              <a:t>Methods that allow an attribute value to be returned are called accessor methods.  This is considered a safe way to access from code outside the class.</a:t>
            </a:r>
          </a:p>
          <a:p>
            <a:r>
              <a:rPr lang="en-US" dirty="0"/>
              <a:t>Methods that allow an attribute value to be changed are called mutator methods.</a:t>
            </a:r>
          </a:p>
          <a:p>
            <a:r>
              <a:rPr lang="en-US" dirty="0"/>
              <a:t>Methods and functions typically need to accept objects as arguments.</a:t>
            </a:r>
          </a:p>
          <a:p>
            <a:r>
              <a:rPr lang="en-US" dirty="0"/>
              <a:t>CAUTION: when passing an object, you are actually passing a reference to the object.  Thus, a receiving method or function has access to the actual object.  Methods may be called and attributes changed by the receiving function.</a:t>
            </a:r>
          </a:p>
        </p:txBody>
      </p:sp>
    </p:spTree>
    <p:extLst>
      <p:ext uri="{BB962C8B-B14F-4D97-AF65-F5344CB8AC3E}">
        <p14:creationId xmlns:p14="http://schemas.microsoft.com/office/powerpoint/2010/main" val="3268505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a:t>
            </a:r>
            <a:r>
              <a:rPr lang="en-US"/>
              <a:t>of Contents</a:t>
            </a:r>
            <a:endParaRPr lang="en-US" dirty="0"/>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Programming paradigms</a:t>
            </a:r>
          </a:p>
          <a:p>
            <a:r>
              <a:rPr lang="en-US" dirty="0"/>
              <a:t>Object classes</a:t>
            </a:r>
          </a:p>
          <a:p>
            <a:r>
              <a:rPr lang="en-US" dirty="0"/>
              <a:t>Instances</a:t>
            </a:r>
          </a:p>
          <a:p>
            <a:r>
              <a:rPr lang="en-US" dirty="0"/>
              <a:t>Design Good Practices</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65A89-AD26-BE8E-822D-70AA53AA9438}"/>
              </a:ext>
            </a:extLst>
          </p:cNvPr>
          <p:cNvSpPr>
            <a:spLocks noGrp="1"/>
          </p:cNvSpPr>
          <p:nvPr>
            <p:ph type="title"/>
          </p:nvPr>
        </p:nvSpPr>
        <p:spPr/>
        <p:txBody>
          <a:bodyPr/>
          <a:lstStyle/>
          <a:p>
            <a:r>
              <a:rPr lang="en-US" dirty="0"/>
              <a:t>Programming Paradigms</a:t>
            </a:r>
          </a:p>
        </p:txBody>
      </p:sp>
      <p:sp>
        <p:nvSpPr>
          <p:cNvPr id="3" name="Content Placeholder 2">
            <a:extLst>
              <a:ext uri="{FF2B5EF4-FFF2-40B4-BE49-F238E27FC236}">
                <a16:creationId xmlns:a16="http://schemas.microsoft.com/office/drawing/2014/main" id="{A1CFB663-9793-4FD4-1FB9-C192F04D3211}"/>
              </a:ext>
            </a:extLst>
          </p:cNvPr>
          <p:cNvSpPr>
            <a:spLocks noGrp="1"/>
          </p:cNvSpPr>
          <p:nvPr>
            <p:ph idx="1"/>
          </p:nvPr>
        </p:nvSpPr>
        <p:spPr/>
        <p:txBody>
          <a:bodyPr>
            <a:normAutofit fontScale="92500" lnSpcReduction="20000"/>
          </a:bodyPr>
          <a:lstStyle/>
          <a:p>
            <a:r>
              <a:rPr lang="en-US" dirty="0"/>
              <a:t>Procedural programming – a focus on writing programs made of functions that perform specific tasks and operate on data.</a:t>
            </a:r>
          </a:p>
          <a:p>
            <a:r>
              <a:rPr lang="en-US" dirty="0"/>
              <a:t>Procedures operate on data items that exist independently of the procedures.  Often global variables are used.</a:t>
            </a:r>
          </a:p>
          <a:p>
            <a:r>
              <a:rPr lang="en-US" dirty="0"/>
              <a:t>Good practice dictates data items can be passed from one procedure to another.</a:t>
            </a:r>
          </a:p>
          <a:p>
            <a:r>
              <a:rPr lang="en-US" dirty="0"/>
              <a:t>Functions and data were 2 distinct categories of program design.</a:t>
            </a:r>
          </a:p>
          <a:p>
            <a:r>
              <a:rPr lang="en-US" dirty="0"/>
              <a:t>In programming architecture, it became apparent that a tighter relationship between functions and data was less error prone and fostered greater reusability.</a:t>
            </a:r>
          </a:p>
          <a:p>
            <a:r>
              <a:rPr lang="en-US" dirty="0"/>
              <a:t>Programming languages evolved to facilitate an object model to encompass this tighter relationship.</a:t>
            </a:r>
          </a:p>
          <a:p>
            <a:r>
              <a:rPr lang="en-US" dirty="0"/>
              <a:t>Object-oriented design and programming resulted.</a:t>
            </a:r>
          </a:p>
        </p:txBody>
      </p:sp>
    </p:spTree>
    <p:extLst>
      <p:ext uri="{BB962C8B-B14F-4D97-AF65-F5344CB8AC3E}">
        <p14:creationId xmlns:p14="http://schemas.microsoft.com/office/powerpoint/2010/main" val="367752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10122-0F3A-2619-C06B-BF5CDFE06DB3}"/>
              </a:ext>
            </a:extLst>
          </p:cNvPr>
          <p:cNvSpPr>
            <a:spLocks noGrp="1"/>
          </p:cNvSpPr>
          <p:nvPr>
            <p:ph type="title"/>
          </p:nvPr>
        </p:nvSpPr>
        <p:spPr/>
        <p:txBody>
          <a:bodyPr/>
          <a:lstStyle/>
          <a:p>
            <a:r>
              <a:rPr lang="en-US" dirty="0"/>
              <a:t>Object-Oriented Design (OOD)</a:t>
            </a:r>
          </a:p>
        </p:txBody>
      </p:sp>
      <p:sp>
        <p:nvSpPr>
          <p:cNvPr id="3" name="Content Placeholder 2">
            <a:extLst>
              <a:ext uri="{FF2B5EF4-FFF2-40B4-BE49-F238E27FC236}">
                <a16:creationId xmlns:a16="http://schemas.microsoft.com/office/drawing/2014/main" id="{086EE56B-EA52-1143-56F1-C38CB6711C72}"/>
              </a:ext>
            </a:extLst>
          </p:cNvPr>
          <p:cNvSpPr>
            <a:spLocks noGrp="1"/>
          </p:cNvSpPr>
          <p:nvPr>
            <p:ph idx="1"/>
          </p:nvPr>
        </p:nvSpPr>
        <p:spPr/>
        <p:txBody>
          <a:bodyPr/>
          <a:lstStyle/>
          <a:p>
            <a:r>
              <a:rPr lang="en-US" dirty="0"/>
              <a:t>Object oriented design is a way of thinking and looking at problems.</a:t>
            </a:r>
          </a:p>
          <a:p>
            <a:r>
              <a:rPr lang="en-US" dirty="0"/>
              <a:t>Humans naturally look at everyday objects.</a:t>
            </a:r>
          </a:p>
          <a:p>
            <a:r>
              <a:rPr lang="en-US" dirty="0"/>
              <a:t>For example, when you look at a lamp, it has a switch that turns it on and off.  It also has a state of being on or off.  This way of thinking is object oriented.</a:t>
            </a:r>
          </a:p>
          <a:p>
            <a:r>
              <a:rPr lang="en-US" dirty="0"/>
              <a:t>In the example, in terms of looking at it in an object-oriented programming language, the switch is a method, and the state is a data variable.</a:t>
            </a:r>
          </a:p>
          <a:p>
            <a:r>
              <a:rPr lang="en-US" dirty="0"/>
              <a:t>The same is true for designing object-oriented programs; however, a programming language needs to support object-oriented features.</a:t>
            </a:r>
          </a:p>
          <a:p>
            <a:r>
              <a:rPr lang="en-US" dirty="0"/>
              <a:t>Python is an object-oriented programming language.</a:t>
            </a:r>
          </a:p>
        </p:txBody>
      </p:sp>
    </p:spTree>
    <p:extLst>
      <p:ext uri="{BB962C8B-B14F-4D97-AF65-F5344CB8AC3E}">
        <p14:creationId xmlns:p14="http://schemas.microsoft.com/office/powerpoint/2010/main" val="4040186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E7E4D-6DDB-F45C-3F63-819399D0DE7F}"/>
              </a:ext>
            </a:extLst>
          </p:cNvPr>
          <p:cNvSpPr>
            <a:spLocks noGrp="1"/>
          </p:cNvSpPr>
          <p:nvPr>
            <p:ph type="title"/>
          </p:nvPr>
        </p:nvSpPr>
        <p:spPr/>
        <p:txBody>
          <a:bodyPr/>
          <a:lstStyle/>
          <a:p>
            <a:r>
              <a:rPr lang="en-US" dirty="0"/>
              <a:t>Unified Modeling Language (UML)</a:t>
            </a:r>
          </a:p>
        </p:txBody>
      </p:sp>
      <p:sp>
        <p:nvSpPr>
          <p:cNvPr id="3" name="Content Placeholder 2">
            <a:extLst>
              <a:ext uri="{FF2B5EF4-FFF2-40B4-BE49-F238E27FC236}">
                <a16:creationId xmlns:a16="http://schemas.microsoft.com/office/drawing/2014/main" id="{0B2AB751-1FE1-7C43-DD67-414E920402ED}"/>
              </a:ext>
            </a:extLst>
          </p:cNvPr>
          <p:cNvSpPr>
            <a:spLocks noGrp="1"/>
          </p:cNvSpPr>
          <p:nvPr>
            <p:ph idx="1"/>
          </p:nvPr>
        </p:nvSpPr>
        <p:spPr>
          <a:xfrm>
            <a:off x="791585" y="1768417"/>
            <a:ext cx="6669088" cy="4195481"/>
          </a:xfrm>
        </p:spPr>
        <p:txBody>
          <a:bodyPr/>
          <a:lstStyle/>
          <a:p>
            <a:r>
              <a:rPr lang="en-US" dirty="0"/>
              <a:t>A UML diagram is a standard for graphically depicting object-oriented systems.</a:t>
            </a:r>
          </a:p>
          <a:p>
            <a:r>
              <a:rPr lang="en-US" dirty="0"/>
              <a:t>A typical UML diagram is a box divided into three sections from top to bottom.</a:t>
            </a:r>
          </a:p>
          <a:p>
            <a:r>
              <a:rPr lang="en-US" dirty="0"/>
              <a:t>Top section is the name of the class</a:t>
            </a:r>
          </a:p>
          <a:p>
            <a:r>
              <a:rPr lang="en-US" dirty="0"/>
              <a:t>Middle section is the list of attributes</a:t>
            </a:r>
          </a:p>
          <a:p>
            <a:r>
              <a:rPr lang="en-US" dirty="0"/>
              <a:t>Bottom section is the list of methods</a:t>
            </a:r>
          </a:p>
          <a:p>
            <a:r>
              <a:rPr lang="en-US" dirty="0"/>
              <a:t>See </a:t>
            </a:r>
            <a:r>
              <a:rPr lang="en-US" dirty="0">
                <a:hlinkClick r:id="rId2"/>
              </a:rPr>
              <a:t>https://en.wikipedia.org/wiki/Unified_Modeling_Language</a:t>
            </a:r>
            <a:r>
              <a:rPr lang="en-US" dirty="0"/>
              <a:t> </a:t>
            </a: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D85D7F3E-EB97-B5E7-3CC5-361E8F0AD505}"/>
              </a:ext>
            </a:extLst>
          </p:cNvPr>
          <p:cNvPicPr>
            <a:picLocks noChangeAspect="1"/>
          </p:cNvPicPr>
          <p:nvPr/>
        </p:nvPicPr>
        <p:blipFill>
          <a:blip r:embed="rId3"/>
          <a:stretch>
            <a:fillRect/>
          </a:stretch>
        </p:blipFill>
        <p:spPr>
          <a:xfrm>
            <a:off x="7596678" y="3429000"/>
            <a:ext cx="4384963" cy="2343215"/>
          </a:xfrm>
          <a:prstGeom prst="rect">
            <a:avLst/>
          </a:prstGeom>
          <a:solidFill>
            <a:schemeClr val="tx1"/>
          </a:solidFill>
        </p:spPr>
      </p:pic>
      <p:sp>
        <p:nvSpPr>
          <p:cNvPr id="6" name="TextBox 5">
            <a:extLst>
              <a:ext uri="{FF2B5EF4-FFF2-40B4-BE49-F238E27FC236}">
                <a16:creationId xmlns:a16="http://schemas.microsoft.com/office/drawing/2014/main" id="{77E980A8-9F12-7E0B-32FD-B1D3A925F6F3}"/>
              </a:ext>
            </a:extLst>
          </p:cNvPr>
          <p:cNvSpPr txBox="1"/>
          <p:nvPr/>
        </p:nvSpPr>
        <p:spPr>
          <a:xfrm>
            <a:off x="6154881" y="5879067"/>
            <a:ext cx="6037119" cy="369332"/>
          </a:xfrm>
          <a:prstGeom prst="rect">
            <a:avLst/>
          </a:prstGeom>
          <a:noFill/>
        </p:spPr>
        <p:txBody>
          <a:bodyPr wrap="square" rtlCol="0">
            <a:spAutoFit/>
          </a:bodyPr>
          <a:lstStyle/>
          <a:p>
            <a:r>
              <a:rPr lang="en-US" dirty="0">
                <a:hlinkClick r:id="rId4"/>
              </a:rPr>
              <a:t>https://en.wikipedia.org/wiki/File:BankAccount1.svg</a:t>
            </a:r>
            <a:r>
              <a:rPr lang="en-US" dirty="0"/>
              <a:t> </a:t>
            </a:r>
          </a:p>
        </p:txBody>
      </p:sp>
    </p:spTree>
    <p:extLst>
      <p:ext uri="{BB962C8B-B14F-4D97-AF65-F5344CB8AC3E}">
        <p14:creationId xmlns:p14="http://schemas.microsoft.com/office/powerpoint/2010/main" val="268418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CB41A-5357-8715-0CE9-5DA408592BA6}"/>
              </a:ext>
            </a:extLst>
          </p:cNvPr>
          <p:cNvSpPr>
            <a:spLocks noGrp="1"/>
          </p:cNvSpPr>
          <p:nvPr>
            <p:ph type="title"/>
          </p:nvPr>
        </p:nvSpPr>
        <p:spPr/>
        <p:txBody>
          <a:bodyPr/>
          <a:lstStyle/>
          <a:p>
            <a:r>
              <a:rPr lang="en-US" dirty="0"/>
              <a:t>OOD Approach</a:t>
            </a:r>
          </a:p>
        </p:txBody>
      </p:sp>
      <p:sp>
        <p:nvSpPr>
          <p:cNvPr id="3" name="Content Placeholder 2">
            <a:extLst>
              <a:ext uri="{FF2B5EF4-FFF2-40B4-BE49-F238E27FC236}">
                <a16:creationId xmlns:a16="http://schemas.microsoft.com/office/drawing/2014/main" id="{6B2B4E88-2AAC-D5F0-EEEA-3A06DA133281}"/>
              </a:ext>
            </a:extLst>
          </p:cNvPr>
          <p:cNvSpPr>
            <a:spLocks noGrp="1"/>
          </p:cNvSpPr>
          <p:nvPr>
            <p:ph idx="1"/>
          </p:nvPr>
        </p:nvSpPr>
        <p:spPr/>
        <p:txBody>
          <a:bodyPr/>
          <a:lstStyle/>
          <a:p>
            <a:r>
              <a:rPr lang="en-US" dirty="0"/>
              <a:t>Identify the classes</a:t>
            </a:r>
          </a:p>
          <a:p>
            <a:pPr marL="685800" lvl="1"/>
            <a:r>
              <a:rPr lang="en-US" dirty="0"/>
              <a:t>Identify real world objects that are in the problem domain.</a:t>
            </a:r>
          </a:p>
          <a:p>
            <a:pPr marL="685800" lvl="1"/>
            <a:r>
              <a:rPr lang="en-US" dirty="0"/>
              <a:t>Get or write a description of the problem domain.</a:t>
            </a:r>
          </a:p>
          <a:p>
            <a:pPr marL="685800" lvl="1"/>
            <a:r>
              <a:rPr lang="en-US" dirty="0"/>
              <a:t>Identify all nouns in the description, each of which is a possible class.</a:t>
            </a:r>
          </a:p>
          <a:p>
            <a:pPr marL="685800" lvl="1"/>
            <a:r>
              <a:rPr lang="en-US" dirty="0"/>
              <a:t>Refine the list to include only classes that are relevant to the problem.</a:t>
            </a:r>
          </a:p>
          <a:p>
            <a:pPr marL="685800" lvl="1"/>
            <a:r>
              <a:rPr lang="en-US" dirty="0"/>
              <a:t>Focus on things the classes need to know and how changes will need to be made to them.</a:t>
            </a:r>
          </a:p>
        </p:txBody>
      </p:sp>
    </p:spTree>
    <p:extLst>
      <p:ext uri="{BB962C8B-B14F-4D97-AF65-F5344CB8AC3E}">
        <p14:creationId xmlns:p14="http://schemas.microsoft.com/office/powerpoint/2010/main" val="3080358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95387-F8A7-C3C7-9D0B-46748352B4B5}"/>
              </a:ext>
            </a:extLst>
          </p:cNvPr>
          <p:cNvSpPr>
            <a:spLocks noGrp="1"/>
          </p:cNvSpPr>
          <p:nvPr>
            <p:ph type="title"/>
          </p:nvPr>
        </p:nvSpPr>
        <p:spPr/>
        <p:txBody>
          <a:bodyPr/>
          <a:lstStyle/>
          <a:p>
            <a:r>
              <a:rPr lang="en-US" dirty="0"/>
              <a:t>Written Description</a:t>
            </a:r>
          </a:p>
        </p:txBody>
      </p:sp>
      <p:sp>
        <p:nvSpPr>
          <p:cNvPr id="3" name="Content Placeholder 2">
            <a:extLst>
              <a:ext uri="{FF2B5EF4-FFF2-40B4-BE49-F238E27FC236}">
                <a16:creationId xmlns:a16="http://schemas.microsoft.com/office/drawing/2014/main" id="{356C26A9-3FA0-3CB3-5291-2116CCF476A6}"/>
              </a:ext>
            </a:extLst>
          </p:cNvPr>
          <p:cNvSpPr>
            <a:spLocks noGrp="1"/>
          </p:cNvSpPr>
          <p:nvPr>
            <p:ph idx="1"/>
          </p:nvPr>
        </p:nvSpPr>
        <p:spPr/>
        <p:txBody>
          <a:bodyPr/>
          <a:lstStyle/>
          <a:p>
            <a:r>
              <a:rPr lang="en-US" dirty="0"/>
              <a:t>Get or write the problem domain description.  A business analyst is an expert in this area.  As a developer, you should be familiar with this process also.  Include the following:</a:t>
            </a:r>
          </a:p>
          <a:p>
            <a:pPr lvl="1"/>
            <a:r>
              <a:rPr lang="en-US" dirty="0"/>
              <a:t>Physical objects simulated by the program.</a:t>
            </a:r>
          </a:p>
          <a:p>
            <a:pPr lvl="1"/>
            <a:r>
              <a:rPr lang="en-US" dirty="0"/>
              <a:t>The role played by a person.</a:t>
            </a:r>
          </a:p>
          <a:p>
            <a:pPr lvl="1"/>
            <a:r>
              <a:rPr lang="en-US" dirty="0"/>
              <a:t>The result of a business event.</a:t>
            </a:r>
          </a:p>
          <a:p>
            <a:pPr lvl="1"/>
            <a:r>
              <a:rPr lang="en-US" dirty="0"/>
              <a:t>Record keeping items.</a:t>
            </a:r>
          </a:p>
        </p:txBody>
      </p:sp>
    </p:spTree>
    <p:extLst>
      <p:ext uri="{BB962C8B-B14F-4D97-AF65-F5344CB8AC3E}">
        <p14:creationId xmlns:p14="http://schemas.microsoft.com/office/powerpoint/2010/main" val="1864228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5D85-E776-DF46-BC66-2C2F50EA1959}"/>
              </a:ext>
            </a:extLst>
          </p:cNvPr>
          <p:cNvSpPr>
            <a:spLocks noGrp="1"/>
          </p:cNvSpPr>
          <p:nvPr>
            <p:ph type="title"/>
          </p:nvPr>
        </p:nvSpPr>
        <p:spPr/>
        <p:txBody>
          <a:bodyPr/>
          <a:lstStyle/>
          <a:p>
            <a:r>
              <a:rPr lang="en-US" dirty="0"/>
              <a:t>Identifying Possible Classes</a:t>
            </a:r>
          </a:p>
        </p:txBody>
      </p:sp>
      <p:sp>
        <p:nvSpPr>
          <p:cNvPr id="3" name="Content Placeholder 2">
            <a:extLst>
              <a:ext uri="{FF2B5EF4-FFF2-40B4-BE49-F238E27FC236}">
                <a16:creationId xmlns:a16="http://schemas.microsoft.com/office/drawing/2014/main" id="{2B4DE505-80F5-0BF0-9C1B-EC10703255FA}"/>
              </a:ext>
            </a:extLst>
          </p:cNvPr>
          <p:cNvSpPr>
            <a:spLocks noGrp="1"/>
          </p:cNvSpPr>
          <p:nvPr>
            <p:ph idx="1"/>
          </p:nvPr>
        </p:nvSpPr>
        <p:spPr/>
        <p:txBody>
          <a:bodyPr/>
          <a:lstStyle/>
          <a:p>
            <a:r>
              <a:rPr lang="en-US" dirty="0"/>
              <a:t>Identify all nouns in the description which are candidates for possible classes.</a:t>
            </a:r>
          </a:p>
          <a:p>
            <a:r>
              <a:rPr lang="en-US" dirty="0"/>
              <a:t>Include noun phrases and pronouns.</a:t>
            </a:r>
          </a:p>
          <a:p>
            <a:r>
              <a:rPr lang="en-US" dirty="0"/>
              <a:t>Some nouns may appear twice.</a:t>
            </a:r>
          </a:p>
        </p:txBody>
      </p:sp>
    </p:spTree>
    <p:extLst>
      <p:ext uri="{BB962C8B-B14F-4D97-AF65-F5344CB8AC3E}">
        <p14:creationId xmlns:p14="http://schemas.microsoft.com/office/powerpoint/2010/main" val="265168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2E2A9-A7B5-DC9B-7AED-2A78C8605A3A}"/>
              </a:ext>
            </a:extLst>
          </p:cNvPr>
          <p:cNvSpPr>
            <a:spLocks noGrp="1"/>
          </p:cNvSpPr>
          <p:nvPr>
            <p:ph type="title"/>
          </p:nvPr>
        </p:nvSpPr>
        <p:spPr/>
        <p:txBody>
          <a:bodyPr/>
          <a:lstStyle/>
          <a:p>
            <a:r>
              <a:rPr lang="en-US" dirty="0"/>
              <a:t>Refine</a:t>
            </a:r>
          </a:p>
        </p:txBody>
      </p:sp>
      <p:sp>
        <p:nvSpPr>
          <p:cNvPr id="3" name="Content Placeholder 2">
            <a:extLst>
              <a:ext uri="{FF2B5EF4-FFF2-40B4-BE49-F238E27FC236}">
                <a16:creationId xmlns:a16="http://schemas.microsoft.com/office/drawing/2014/main" id="{5ADA0649-FFAE-4DBF-07E6-66563A659874}"/>
              </a:ext>
            </a:extLst>
          </p:cNvPr>
          <p:cNvSpPr>
            <a:spLocks noGrp="1"/>
          </p:cNvSpPr>
          <p:nvPr>
            <p:ph idx="1"/>
          </p:nvPr>
        </p:nvSpPr>
        <p:spPr/>
        <p:txBody>
          <a:bodyPr/>
          <a:lstStyle/>
          <a:p>
            <a:r>
              <a:rPr lang="en-US" dirty="0"/>
              <a:t>Pare the list to include only classes that are vital to the problem.</a:t>
            </a:r>
          </a:p>
          <a:p>
            <a:r>
              <a:rPr lang="en-US" dirty="0"/>
              <a:t>Distill redundant nouns to just one.</a:t>
            </a:r>
          </a:p>
          <a:p>
            <a:r>
              <a:rPr lang="en-US" dirty="0"/>
              <a:t>Remove nouns that represent items the program will not need to address.</a:t>
            </a:r>
          </a:p>
          <a:p>
            <a:r>
              <a:rPr lang="en-US" dirty="0"/>
              <a:t>Remove nouns that represent objects, not classes.</a:t>
            </a:r>
          </a:p>
          <a:p>
            <a:r>
              <a:rPr lang="en-US" dirty="0"/>
              <a:t>Remove nouns that represent simple values that can be assigned to a variable.</a:t>
            </a:r>
          </a:p>
        </p:txBody>
      </p:sp>
    </p:spTree>
    <p:extLst>
      <p:ext uri="{BB962C8B-B14F-4D97-AF65-F5344CB8AC3E}">
        <p14:creationId xmlns:p14="http://schemas.microsoft.com/office/powerpoint/2010/main" val="4125089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9224</TotalTime>
  <Words>1355</Words>
  <Application>Microsoft Office PowerPoint</Application>
  <PresentationFormat>Widescreen</PresentationFormat>
  <Paragraphs>102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Century Gothic</vt:lpstr>
      <vt:lpstr>Georgia</vt:lpstr>
      <vt:lpstr>Wingdings 3</vt:lpstr>
      <vt:lpstr>Ion</vt:lpstr>
      <vt:lpstr>IT-1113, Lecture Slides 10: Object Classes</vt:lpstr>
      <vt:lpstr>Table of Contents</vt:lpstr>
      <vt:lpstr>Programming Paradigms</vt:lpstr>
      <vt:lpstr>Object-Oriented Design (OOD)</vt:lpstr>
      <vt:lpstr>Unified Modeling Language (UML)</vt:lpstr>
      <vt:lpstr>OOD Approach</vt:lpstr>
      <vt:lpstr>Written Description</vt:lpstr>
      <vt:lpstr>Identifying Possible Classes</vt:lpstr>
      <vt:lpstr>Refine</vt:lpstr>
      <vt:lpstr>Final Analysis</vt:lpstr>
      <vt:lpstr>Object-Oriented Programming (OOP)</vt:lpstr>
      <vt:lpstr>Another OOP Example</vt:lpstr>
      <vt:lpstr>Object Classes</vt:lpstr>
      <vt:lpstr>Example: Creating a Class Instance</vt:lpstr>
      <vt:lpstr>Creating Object Classes</vt:lpstr>
      <vt:lpstr>Hiding Attributes, Using Modules, str</vt:lpstr>
      <vt:lpstr>Instances</vt:lpstr>
      <vt:lpstr>Accessor and Mutator Methods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2024-07-30T01:01:31Z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