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50" r:id="rId1"/>
  </p:sldMasterIdLst>
  <p:notesMasterIdLst>
    <p:notesMasterId r:id="rId22"/>
  </p:notesMasterIdLst>
  <p:handoutMasterIdLst>
    <p:handoutMasterId r:id="rId23"/>
  </p:handoutMasterIdLst>
  <p:sldIdLst>
    <p:sldId id="365" r:id="rId2"/>
    <p:sldId id="366" r:id="rId3"/>
    <p:sldId id="367" r:id="rId4"/>
    <p:sldId id="368" r:id="rId5"/>
    <p:sldId id="369" r:id="rId6"/>
    <p:sldId id="370" r:id="rId7"/>
    <p:sldId id="371" r:id="rId8"/>
    <p:sldId id="372" r:id="rId9"/>
    <p:sldId id="373" r:id="rId10"/>
    <p:sldId id="375" r:id="rId11"/>
    <p:sldId id="376" r:id="rId12"/>
    <p:sldId id="377" r:id="rId13"/>
    <p:sldId id="378" r:id="rId14"/>
    <p:sldId id="379" r:id="rId15"/>
    <p:sldId id="374" r:id="rId16"/>
    <p:sldId id="380" r:id="rId17"/>
    <p:sldId id="381" r:id="rId18"/>
    <p:sldId id="382" r:id="rId19"/>
    <p:sldId id="383" r:id="rId20"/>
    <p:sldId id="38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90" autoAdjust="0"/>
    <p:restoredTop sz="94681" autoAdjust="0"/>
  </p:normalViewPr>
  <p:slideViewPr>
    <p:cSldViewPr snapToGrid="0">
      <p:cViewPr varScale="1">
        <p:scale>
          <a:sx n="91" d="100"/>
          <a:sy n="91" d="100"/>
        </p:scale>
        <p:origin x="66" y="256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ald Privitera" userId="b19266b5-85bb-4cd7-abc7-9d22c2c9327d" providerId="ADAL" clId="{91CBFEFE-3EAF-4286-82C0-04011A9CE32C}"/>
    <pc:docChg chg="modSld modMainMaster">
      <pc:chgData name="Donald Privitera" userId="b19266b5-85bb-4cd7-abc7-9d22c2c9327d" providerId="ADAL" clId="{91CBFEFE-3EAF-4286-82C0-04011A9CE32C}" dt="2024-07-20T15:41:02.002" v="96" actId="20577"/>
      <pc:docMkLst>
        <pc:docMk/>
      </pc:docMkLst>
      <pc:sldChg chg="modSp mod">
        <pc:chgData name="Donald Privitera" userId="b19266b5-85bb-4cd7-abc7-9d22c2c9327d" providerId="ADAL" clId="{91CBFEFE-3EAF-4286-82C0-04011A9CE32C}" dt="2024-07-20T15:37:01.090" v="76" actId="20577"/>
        <pc:sldMkLst>
          <pc:docMk/>
          <pc:sldMk cId="2660439541" sldId="365"/>
        </pc:sldMkLst>
        <pc:spChg chg="mod">
          <ac:chgData name="Donald Privitera" userId="b19266b5-85bb-4cd7-abc7-9d22c2c9327d" providerId="ADAL" clId="{91CBFEFE-3EAF-4286-82C0-04011A9CE32C}" dt="2024-07-20T15:36:53.795" v="56" actId="20577"/>
          <ac:spMkLst>
            <pc:docMk/>
            <pc:sldMk cId="2660439541" sldId="365"/>
            <ac:spMk id="4" creationId="{A46125D9-D5D8-4CD8-9A67-54EC039E3075}"/>
          </ac:spMkLst>
        </pc:spChg>
        <pc:spChg chg="mod">
          <ac:chgData name="Donald Privitera" userId="b19266b5-85bb-4cd7-abc7-9d22c2c9327d" providerId="ADAL" clId="{91CBFEFE-3EAF-4286-82C0-04011A9CE32C}" dt="2024-07-20T15:37:01.090" v="76" actId="20577"/>
          <ac:spMkLst>
            <pc:docMk/>
            <pc:sldMk cId="2660439541" sldId="365"/>
            <ac:spMk id="5" creationId="{7AB0199A-8625-48D3-A0A7-97CFA8299759}"/>
          </ac:spMkLst>
        </pc:spChg>
      </pc:sldChg>
      <pc:sldChg chg="modSp mod">
        <pc:chgData name="Donald Privitera" userId="b19266b5-85bb-4cd7-abc7-9d22c2c9327d" providerId="ADAL" clId="{91CBFEFE-3EAF-4286-82C0-04011A9CE32C}" dt="2024-07-20T15:41:02.002" v="96" actId="20577"/>
        <pc:sldMkLst>
          <pc:docMk/>
          <pc:sldMk cId="2731853233" sldId="366"/>
        </pc:sldMkLst>
        <pc:spChg chg="mod">
          <ac:chgData name="Donald Privitera" userId="b19266b5-85bb-4cd7-abc7-9d22c2c9327d" providerId="ADAL" clId="{91CBFEFE-3EAF-4286-82C0-04011A9CE32C}" dt="2024-07-20T15:41:02.002" v="96" actId="20577"/>
          <ac:spMkLst>
            <pc:docMk/>
            <pc:sldMk cId="2731853233" sldId="366"/>
            <ac:spMk id="2" creationId="{77004BE6-B2F9-86B8-1A7D-A9155BFD8CB9}"/>
          </ac:spMkLst>
        </pc:spChg>
      </pc:sldChg>
      <pc:sldMasterChg chg="modSp mod">
        <pc:chgData name="Donald Privitera" userId="b19266b5-85bb-4cd7-abc7-9d22c2c9327d" providerId="ADAL" clId="{91CBFEFE-3EAF-4286-82C0-04011A9CE32C}" dt="2024-07-19T17:49:20.889" v="22" actId="20577"/>
        <pc:sldMasterMkLst>
          <pc:docMk/>
          <pc:sldMasterMk cId="2606170224" sldId="2147484050"/>
        </pc:sldMasterMkLst>
        <pc:spChg chg="mod">
          <ac:chgData name="Donald Privitera" userId="b19266b5-85bb-4cd7-abc7-9d22c2c9327d" providerId="ADAL" clId="{91CBFEFE-3EAF-4286-82C0-04011A9CE32C}" dt="2024-07-19T17:49:20.889" v="22" actId="20577"/>
          <ac:spMkLst>
            <pc:docMk/>
            <pc:sldMasterMk cId="2606170224" sldId="2147484050"/>
            <ac:spMk id="13" creationId="{D214AFFB-7AC6-4DF7-BD08-C10C910854B5}"/>
          </ac:spMkLst>
        </pc:spChg>
      </pc:sldMasterChg>
    </pc:docChg>
  </pc:docChgLst>
  <pc:docChgLst>
    <pc:chgData name="Donald Privitera" userId="b19266b5-85bb-4cd7-abc7-9d22c2c9327d" providerId="ADAL" clId="{93014A0C-8BC0-43A3-B8C8-76BEF65EE987}"/>
    <pc:docChg chg="custSel modSld">
      <pc:chgData name="Donald Privitera" userId="b19266b5-85bb-4cd7-abc7-9d22c2c9327d" providerId="ADAL" clId="{93014A0C-8BC0-43A3-B8C8-76BEF65EE987}" dt="2024-07-29T22:38:45.930" v="135" actId="20577"/>
      <pc:docMkLst>
        <pc:docMk/>
      </pc:docMkLst>
      <pc:sldChg chg="modSp mod">
        <pc:chgData name="Donald Privitera" userId="b19266b5-85bb-4cd7-abc7-9d22c2c9327d" providerId="ADAL" clId="{93014A0C-8BC0-43A3-B8C8-76BEF65EE987}" dt="2024-07-29T20:32:09.278" v="39" actId="20577"/>
        <pc:sldMkLst>
          <pc:docMk/>
          <pc:sldMk cId="2660439541" sldId="365"/>
        </pc:sldMkLst>
        <pc:spChg chg="mod">
          <ac:chgData name="Donald Privitera" userId="b19266b5-85bb-4cd7-abc7-9d22c2c9327d" providerId="ADAL" clId="{93014A0C-8BC0-43A3-B8C8-76BEF65EE987}" dt="2024-07-29T20:32:09.278" v="39" actId="20577"/>
          <ac:spMkLst>
            <pc:docMk/>
            <pc:sldMk cId="2660439541" sldId="365"/>
            <ac:spMk id="4" creationId="{A46125D9-D5D8-4CD8-9A67-54EC039E3075}"/>
          </ac:spMkLst>
        </pc:spChg>
      </pc:sldChg>
      <pc:sldChg chg="modSp mod">
        <pc:chgData name="Donald Privitera" userId="b19266b5-85bb-4cd7-abc7-9d22c2c9327d" providerId="ADAL" clId="{93014A0C-8BC0-43A3-B8C8-76BEF65EE987}" dt="2024-07-29T22:38:45.930" v="135" actId="20577"/>
        <pc:sldMkLst>
          <pc:docMk/>
          <pc:sldMk cId="1791908226" sldId="367"/>
        </pc:sldMkLst>
        <pc:spChg chg="mod">
          <ac:chgData name="Donald Privitera" userId="b19266b5-85bb-4cd7-abc7-9d22c2c9327d" providerId="ADAL" clId="{93014A0C-8BC0-43A3-B8C8-76BEF65EE987}" dt="2024-07-29T22:38:45.930" v="135" actId="20577"/>
          <ac:spMkLst>
            <pc:docMk/>
            <pc:sldMk cId="1791908226" sldId="367"/>
            <ac:spMk id="3" creationId="{7EA0932C-076F-0F07-0959-A5D256BED2E7}"/>
          </ac:spMkLst>
        </pc:spChg>
      </pc:sldChg>
      <pc:sldChg chg="addSp delSp modSp mod">
        <pc:chgData name="Donald Privitera" userId="b19266b5-85bb-4cd7-abc7-9d22c2c9327d" providerId="ADAL" clId="{93014A0C-8BC0-43A3-B8C8-76BEF65EE987}" dt="2024-07-29T22:36:22.360" v="115" actId="20577"/>
        <pc:sldMkLst>
          <pc:docMk/>
          <pc:sldMk cId="2719158027" sldId="368"/>
        </pc:sldMkLst>
        <pc:spChg chg="mod">
          <ac:chgData name="Donald Privitera" userId="b19266b5-85bb-4cd7-abc7-9d22c2c9327d" providerId="ADAL" clId="{93014A0C-8BC0-43A3-B8C8-76BEF65EE987}" dt="2024-07-29T22:36:22.360" v="115" actId="20577"/>
          <ac:spMkLst>
            <pc:docMk/>
            <pc:sldMk cId="2719158027" sldId="368"/>
            <ac:spMk id="2" creationId="{FDE28ACF-C768-DC76-D4E5-6F2CC9591A89}"/>
          </ac:spMkLst>
        </pc:spChg>
        <pc:spChg chg="del">
          <ac:chgData name="Donald Privitera" userId="b19266b5-85bb-4cd7-abc7-9d22c2c9327d" providerId="ADAL" clId="{93014A0C-8BC0-43A3-B8C8-76BEF65EE987}" dt="2024-07-29T22:34:56.525" v="105" actId="478"/>
          <ac:spMkLst>
            <pc:docMk/>
            <pc:sldMk cId="2719158027" sldId="368"/>
            <ac:spMk id="3" creationId="{5B974CDE-59B9-9FFC-3A68-F26AC5BAFA39}"/>
          </ac:spMkLst>
        </pc:spChg>
        <pc:spChg chg="add del mod">
          <ac:chgData name="Donald Privitera" userId="b19266b5-85bb-4cd7-abc7-9d22c2c9327d" providerId="ADAL" clId="{93014A0C-8BC0-43A3-B8C8-76BEF65EE987}" dt="2024-07-29T22:34:59.176" v="106" actId="478"/>
          <ac:spMkLst>
            <pc:docMk/>
            <pc:sldMk cId="2719158027" sldId="368"/>
            <ac:spMk id="5" creationId="{C23C275F-1760-8780-76C6-BC7644B754A4}"/>
          </ac:spMkLst>
        </pc:spChg>
        <pc:picChg chg="add mod">
          <ac:chgData name="Donald Privitera" userId="b19266b5-85bb-4cd7-abc7-9d22c2c9327d" providerId="ADAL" clId="{93014A0C-8BC0-43A3-B8C8-76BEF65EE987}" dt="2024-07-29T22:35:42.295" v="111" actId="14100"/>
          <ac:picMkLst>
            <pc:docMk/>
            <pc:sldMk cId="2719158027" sldId="368"/>
            <ac:picMk id="7" creationId="{878469C4-2828-9A86-DB94-74B0325094D7}"/>
          </ac:picMkLst>
        </pc:picChg>
        <pc:picChg chg="add mod">
          <ac:chgData name="Donald Privitera" userId="b19266b5-85bb-4cd7-abc7-9d22c2c9327d" providerId="ADAL" clId="{93014A0C-8BC0-43A3-B8C8-76BEF65EE987}" dt="2024-07-29T22:36:15.016" v="114" actId="14100"/>
          <ac:picMkLst>
            <pc:docMk/>
            <pc:sldMk cId="2719158027" sldId="368"/>
            <ac:picMk id="9" creationId="{D1096383-DBE3-609B-9E45-005854518EE3}"/>
          </ac:picMkLst>
        </pc:picChg>
      </pc:sldChg>
    </pc:docChg>
  </pc:docChgLst>
  <pc:docChgLst>
    <pc:chgData name="Donald Privitera" userId="b19266b5-85bb-4cd7-abc7-9d22c2c9327d" providerId="ADAL" clId="{1A54AA91-165C-484A-B305-5893B6956F19}"/>
    <pc:docChg chg="undo custSel addSld modSld">
      <pc:chgData name="Donald Privitera" userId="b19266b5-85bb-4cd7-abc7-9d22c2c9327d" providerId="ADAL" clId="{1A54AA91-165C-484A-B305-5893B6956F19}" dt="2024-07-28T23:15:46.146" v="5446" actId="20577"/>
      <pc:docMkLst>
        <pc:docMk/>
      </pc:docMkLst>
      <pc:sldChg chg="modSp mod">
        <pc:chgData name="Donald Privitera" userId="b19266b5-85bb-4cd7-abc7-9d22c2c9327d" providerId="ADAL" clId="{1A54AA91-165C-484A-B305-5893B6956F19}" dt="2024-07-28T15:30:36.361" v="31" actId="20577"/>
        <pc:sldMkLst>
          <pc:docMk/>
          <pc:sldMk cId="2660439541" sldId="365"/>
        </pc:sldMkLst>
        <pc:spChg chg="mod">
          <ac:chgData name="Donald Privitera" userId="b19266b5-85bb-4cd7-abc7-9d22c2c9327d" providerId="ADAL" clId="{1A54AA91-165C-484A-B305-5893B6956F19}" dt="2024-07-28T15:30:36.361" v="31" actId="20577"/>
          <ac:spMkLst>
            <pc:docMk/>
            <pc:sldMk cId="2660439541" sldId="365"/>
            <ac:spMk id="4" creationId="{A46125D9-D5D8-4CD8-9A67-54EC039E3075}"/>
          </ac:spMkLst>
        </pc:spChg>
      </pc:sldChg>
      <pc:sldChg chg="modSp mod">
        <pc:chgData name="Donald Privitera" userId="b19266b5-85bb-4cd7-abc7-9d22c2c9327d" providerId="ADAL" clId="{1A54AA91-165C-484A-B305-5893B6956F19}" dt="2024-07-28T15:42:50.828" v="72" actId="20577"/>
        <pc:sldMkLst>
          <pc:docMk/>
          <pc:sldMk cId="2731853233" sldId="366"/>
        </pc:sldMkLst>
        <pc:spChg chg="mod">
          <ac:chgData name="Donald Privitera" userId="b19266b5-85bb-4cd7-abc7-9d22c2c9327d" providerId="ADAL" clId="{1A54AA91-165C-484A-B305-5893B6956F19}" dt="2024-07-28T15:42:50.828" v="72" actId="20577"/>
          <ac:spMkLst>
            <pc:docMk/>
            <pc:sldMk cId="2731853233" sldId="366"/>
            <ac:spMk id="3" creationId="{24D37A07-6EBE-49C2-872C-D2C1A8A8B1D5}"/>
          </ac:spMkLst>
        </pc:spChg>
      </pc:sldChg>
      <pc:sldChg chg="modSp new mod">
        <pc:chgData name="Donald Privitera" userId="b19266b5-85bb-4cd7-abc7-9d22c2c9327d" providerId="ADAL" clId="{1A54AA91-165C-484A-B305-5893B6956F19}" dt="2024-07-28T16:06:53.576" v="1023" actId="20577"/>
        <pc:sldMkLst>
          <pc:docMk/>
          <pc:sldMk cId="1791908226" sldId="367"/>
        </pc:sldMkLst>
        <pc:spChg chg="mod">
          <ac:chgData name="Donald Privitera" userId="b19266b5-85bb-4cd7-abc7-9d22c2c9327d" providerId="ADAL" clId="{1A54AA91-165C-484A-B305-5893B6956F19}" dt="2024-07-28T15:44:09.882" v="92" actId="20577"/>
          <ac:spMkLst>
            <pc:docMk/>
            <pc:sldMk cId="1791908226" sldId="367"/>
            <ac:spMk id="2" creationId="{598874A0-968C-F4FB-1906-26D32FD19955}"/>
          </ac:spMkLst>
        </pc:spChg>
        <pc:spChg chg="mod">
          <ac:chgData name="Donald Privitera" userId="b19266b5-85bb-4cd7-abc7-9d22c2c9327d" providerId="ADAL" clId="{1A54AA91-165C-484A-B305-5893B6956F19}" dt="2024-07-28T16:06:53.576" v="1023" actId="20577"/>
          <ac:spMkLst>
            <pc:docMk/>
            <pc:sldMk cId="1791908226" sldId="367"/>
            <ac:spMk id="3" creationId="{7EA0932C-076F-0F07-0959-A5D256BED2E7}"/>
          </ac:spMkLst>
        </pc:spChg>
      </pc:sldChg>
      <pc:sldChg chg="modSp new mod">
        <pc:chgData name="Donald Privitera" userId="b19266b5-85bb-4cd7-abc7-9d22c2c9327d" providerId="ADAL" clId="{1A54AA91-165C-484A-B305-5893B6956F19}" dt="2024-07-28T16:05:08.111" v="792" actId="5793"/>
        <pc:sldMkLst>
          <pc:docMk/>
          <pc:sldMk cId="2719158027" sldId="368"/>
        </pc:sldMkLst>
        <pc:spChg chg="mod">
          <ac:chgData name="Donald Privitera" userId="b19266b5-85bb-4cd7-abc7-9d22c2c9327d" providerId="ADAL" clId="{1A54AA91-165C-484A-B305-5893B6956F19}" dt="2024-07-28T15:54:28.323" v="476" actId="20577"/>
          <ac:spMkLst>
            <pc:docMk/>
            <pc:sldMk cId="2719158027" sldId="368"/>
            <ac:spMk id="2" creationId="{FDE28ACF-C768-DC76-D4E5-6F2CC9591A89}"/>
          </ac:spMkLst>
        </pc:spChg>
        <pc:spChg chg="mod">
          <ac:chgData name="Donald Privitera" userId="b19266b5-85bb-4cd7-abc7-9d22c2c9327d" providerId="ADAL" clId="{1A54AA91-165C-484A-B305-5893B6956F19}" dt="2024-07-28T16:05:08.111" v="792" actId="5793"/>
          <ac:spMkLst>
            <pc:docMk/>
            <pc:sldMk cId="2719158027" sldId="368"/>
            <ac:spMk id="3" creationId="{5B974CDE-59B9-9FFC-3A68-F26AC5BAFA39}"/>
          </ac:spMkLst>
        </pc:spChg>
      </pc:sldChg>
      <pc:sldChg chg="modSp new mod">
        <pc:chgData name="Donald Privitera" userId="b19266b5-85bb-4cd7-abc7-9d22c2c9327d" providerId="ADAL" clId="{1A54AA91-165C-484A-B305-5893B6956F19}" dt="2024-07-28T16:29:49.582" v="1736" actId="20577"/>
        <pc:sldMkLst>
          <pc:docMk/>
          <pc:sldMk cId="3495466405" sldId="369"/>
        </pc:sldMkLst>
        <pc:spChg chg="mod">
          <ac:chgData name="Donald Privitera" userId="b19266b5-85bb-4cd7-abc7-9d22c2c9327d" providerId="ADAL" clId="{1A54AA91-165C-484A-B305-5893B6956F19}" dt="2024-07-28T16:08:23.492" v="1028" actId="20577"/>
          <ac:spMkLst>
            <pc:docMk/>
            <pc:sldMk cId="3495466405" sldId="369"/>
            <ac:spMk id="2" creationId="{E6D9DD24-6D0F-C76B-2EF9-D91B6A2DE5DC}"/>
          </ac:spMkLst>
        </pc:spChg>
        <pc:spChg chg="mod">
          <ac:chgData name="Donald Privitera" userId="b19266b5-85bb-4cd7-abc7-9d22c2c9327d" providerId="ADAL" clId="{1A54AA91-165C-484A-B305-5893B6956F19}" dt="2024-07-28T16:29:49.582" v="1736" actId="20577"/>
          <ac:spMkLst>
            <pc:docMk/>
            <pc:sldMk cId="3495466405" sldId="369"/>
            <ac:spMk id="3" creationId="{A3A60381-28B8-FCF5-4BE6-80D0B87827E6}"/>
          </ac:spMkLst>
        </pc:spChg>
      </pc:sldChg>
      <pc:sldChg chg="modSp new mod">
        <pc:chgData name="Donald Privitera" userId="b19266b5-85bb-4cd7-abc7-9d22c2c9327d" providerId="ADAL" clId="{1A54AA91-165C-484A-B305-5893B6956F19}" dt="2024-07-28T16:33:34.266" v="1840" actId="20577"/>
        <pc:sldMkLst>
          <pc:docMk/>
          <pc:sldMk cId="1246434790" sldId="370"/>
        </pc:sldMkLst>
        <pc:spChg chg="mod">
          <ac:chgData name="Donald Privitera" userId="b19266b5-85bb-4cd7-abc7-9d22c2c9327d" providerId="ADAL" clId="{1A54AA91-165C-484A-B305-5893B6956F19}" dt="2024-07-28T16:15:33.110" v="1291" actId="20577"/>
          <ac:spMkLst>
            <pc:docMk/>
            <pc:sldMk cId="1246434790" sldId="370"/>
            <ac:spMk id="2" creationId="{28030A75-55E6-2BA1-BDFF-DDF665A771B9}"/>
          </ac:spMkLst>
        </pc:spChg>
        <pc:spChg chg="mod">
          <ac:chgData name="Donald Privitera" userId="b19266b5-85bb-4cd7-abc7-9d22c2c9327d" providerId="ADAL" clId="{1A54AA91-165C-484A-B305-5893B6956F19}" dt="2024-07-28T16:33:34.266" v="1840" actId="20577"/>
          <ac:spMkLst>
            <pc:docMk/>
            <pc:sldMk cId="1246434790" sldId="370"/>
            <ac:spMk id="3" creationId="{113EE5FB-1AE4-A61E-2696-A9588A91C4EA}"/>
          </ac:spMkLst>
        </pc:spChg>
      </pc:sldChg>
      <pc:sldChg chg="modSp new mod">
        <pc:chgData name="Donald Privitera" userId="b19266b5-85bb-4cd7-abc7-9d22c2c9327d" providerId="ADAL" clId="{1A54AA91-165C-484A-B305-5893B6956F19}" dt="2024-07-28T16:38:25.129" v="2134" actId="20577"/>
        <pc:sldMkLst>
          <pc:docMk/>
          <pc:sldMk cId="2899694736" sldId="371"/>
        </pc:sldMkLst>
        <pc:spChg chg="mod">
          <ac:chgData name="Donald Privitera" userId="b19266b5-85bb-4cd7-abc7-9d22c2c9327d" providerId="ADAL" clId="{1A54AA91-165C-484A-B305-5893B6956F19}" dt="2024-07-28T16:35:38.440" v="1976" actId="20577"/>
          <ac:spMkLst>
            <pc:docMk/>
            <pc:sldMk cId="2899694736" sldId="371"/>
            <ac:spMk id="2" creationId="{D4BD24D5-740F-7DBB-B9E0-1C432707DFF1}"/>
          </ac:spMkLst>
        </pc:spChg>
        <pc:spChg chg="mod">
          <ac:chgData name="Donald Privitera" userId="b19266b5-85bb-4cd7-abc7-9d22c2c9327d" providerId="ADAL" clId="{1A54AA91-165C-484A-B305-5893B6956F19}" dt="2024-07-28T16:38:25.129" v="2134" actId="20577"/>
          <ac:spMkLst>
            <pc:docMk/>
            <pc:sldMk cId="2899694736" sldId="371"/>
            <ac:spMk id="3" creationId="{E5BD448D-AD70-2CBA-87ED-0E91B81658C7}"/>
          </ac:spMkLst>
        </pc:spChg>
      </pc:sldChg>
      <pc:sldChg chg="modSp new mod">
        <pc:chgData name="Donald Privitera" userId="b19266b5-85bb-4cd7-abc7-9d22c2c9327d" providerId="ADAL" clId="{1A54AA91-165C-484A-B305-5893B6956F19}" dt="2024-07-28T22:07:55.640" v="2312" actId="20577"/>
        <pc:sldMkLst>
          <pc:docMk/>
          <pc:sldMk cId="1941536269" sldId="372"/>
        </pc:sldMkLst>
        <pc:spChg chg="mod">
          <ac:chgData name="Donald Privitera" userId="b19266b5-85bb-4cd7-abc7-9d22c2c9327d" providerId="ADAL" clId="{1A54AA91-165C-484A-B305-5893B6956F19}" dt="2024-07-28T16:40:50.715" v="2151" actId="20577"/>
          <ac:spMkLst>
            <pc:docMk/>
            <pc:sldMk cId="1941536269" sldId="372"/>
            <ac:spMk id="2" creationId="{649087FB-A71C-C46C-CFF2-419E812A4B10}"/>
          </ac:spMkLst>
        </pc:spChg>
        <pc:spChg chg="mod">
          <ac:chgData name="Donald Privitera" userId="b19266b5-85bb-4cd7-abc7-9d22c2c9327d" providerId="ADAL" clId="{1A54AA91-165C-484A-B305-5893B6956F19}" dt="2024-07-28T22:07:55.640" v="2312" actId="20577"/>
          <ac:spMkLst>
            <pc:docMk/>
            <pc:sldMk cId="1941536269" sldId="372"/>
            <ac:spMk id="3" creationId="{AE57A97A-447D-DC19-500A-F16C9DF016D1}"/>
          </ac:spMkLst>
        </pc:spChg>
      </pc:sldChg>
      <pc:sldChg chg="modSp new mod">
        <pc:chgData name="Donald Privitera" userId="b19266b5-85bb-4cd7-abc7-9d22c2c9327d" providerId="ADAL" clId="{1A54AA91-165C-484A-B305-5893B6956F19}" dt="2024-07-28T22:14:57.027" v="2564" actId="20577"/>
        <pc:sldMkLst>
          <pc:docMk/>
          <pc:sldMk cId="311841109" sldId="373"/>
        </pc:sldMkLst>
        <pc:spChg chg="mod">
          <ac:chgData name="Donald Privitera" userId="b19266b5-85bb-4cd7-abc7-9d22c2c9327d" providerId="ADAL" clId="{1A54AA91-165C-484A-B305-5893B6956F19}" dt="2024-07-28T22:14:57.027" v="2564" actId="20577"/>
          <ac:spMkLst>
            <pc:docMk/>
            <pc:sldMk cId="311841109" sldId="373"/>
            <ac:spMk id="2" creationId="{79AF9742-8CA2-FBAC-5A8A-134FA22272EB}"/>
          </ac:spMkLst>
        </pc:spChg>
        <pc:spChg chg="mod">
          <ac:chgData name="Donald Privitera" userId="b19266b5-85bb-4cd7-abc7-9d22c2c9327d" providerId="ADAL" clId="{1A54AA91-165C-484A-B305-5893B6956F19}" dt="2024-07-28T22:13:06.164" v="2536" actId="20577"/>
          <ac:spMkLst>
            <pc:docMk/>
            <pc:sldMk cId="311841109" sldId="373"/>
            <ac:spMk id="3" creationId="{4F85C0E5-9A23-3B9A-4303-0D1B3D988509}"/>
          </ac:spMkLst>
        </pc:spChg>
      </pc:sldChg>
      <pc:sldChg chg="modSp new mod">
        <pc:chgData name="Donald Privitera" userId="b19266b5-85bb-4cd7-abc7-9d22c2c9327d" providerId="ADAL" clId="{1A54AA91-165C-484A-B305-5893B6956F19}" dt="2024-07-28T22:43:44.286" v="3489" actId="20577"/>
        <pc:sldMkLst>
          <pc:docMk/>
          <pc:sldMk cId="782337530" sldId="374"/>
        </pc:sldMkLst>
        <pc:spChg chg="mod">
          <ac:chgData name="Donald Privitera" userId="b19266b5-85bb-4cd7-abc7-9d22c2c9327d" providerId="ADAL" clId="{1A54AA91-165C-484A-B305-5893B6956F19}" dt="2024-07-28T22:34:37.230" v="3186" actId="20577"/>
          <ac:spMkLst>
            <pc:docMk/>
            <pc:sldMk cId="782337530" sldId="374"/>
            <ac:spMk id="2" creationId="{91B97B49-6471-2DCB-8494-603D8E937DD6}"/>
          </ac:spMkLst>
        </pc:spChg>
        <pc:spChg chg="mod">
          <ac:chgData name="Donald Privitera" userId="b19266b5-85bb-4cd7-abc7-9d22c2c9327d" providerId="ADAL" clId="{1A54AA91-165C-484A-B305-5893B6956F19}" dt="2024-07-28T22:43:44.286" v="3489" actId="20577"/>
          <ac:spMkLst>
            <pc:docMk/>
            <pc:sldMk cId="782337530" sldId="374"/>
            <ac:spMk id="3" creationId="{87F13344-F798-6BA0-E022-BB71BAE29637}"/>
          </ac:spMkLst>
        </pc:spChg>
      </pc:sldChg>
      <pc:sldChg chg="modSp add mod">
        <pc:chgData name="Donald Privitera" userId="b19266b5-85bb-4cd7-abc7-9d22c2c9327d" providerId="ADAL" clId="{1A54AA91-165C-484A-B305-5893B6956F19}" dt="2024-07-28T22:17:09.231" v="2650" actId="20577"/>
        <pc:sldMkLst>
          <pc:docMk/>
          <pc:sldMk cId="2442269227" sldId="375"/>
        </pc:sldMkLst>
        <pc:spChg chg="mod">
          <ac:chgData name="Donald Privitera" userId="b19266b5-85bb-4cd7-abc7-9d22c2c9327d" providerId="ADAL" clId="{1A54AA91-165C-484A-B305-5893B6956F19}" dt="2024-07-28T22:15:16.719" v="2581" actId="20577"/>
          <ac:spMkLst>
            <pc:docMk/>
            <pc:sldMk cId="2442269227" sldId="375"/>
            <ac:spMk id="2" creationId="{79AF9742-8CA2-FBAC-5A8A-134FA22272EB}"/>
          </ac:spMkLst>
        </pc:spChg>
        <pc:spChg chg="mod">
          <ac:chgData name="Donald Privitera" userId="b19266b5-85bb-4cd7-abc7-9d22c2c9327d" providerId="ADAL" clId="{1A54AA91-165C-484A-B305-5893B6956F19}" dt="2024-07-28T22:17:09.231" v="2650" actId="20577"/>
          <ac:spMkLst>
            <pc:docMk/>
            <pc:sldMk cId="2442269227" sldId="375"/>
            <ac:spMk id="3" creationId="{4F85C0E5-9A23-3B9A-4303-0D1B3D988509}"/>
          </ac:spMkLst>
        </pc:spChg>
      </pc:sldChg>
      <pc:sldChg chg="modSp add mod">
        <pc:chgData name="Donald Privitera" userId="b19266b5-85bb-4cd7-abc7-9d22c2c9327d" providerId="ADAL" clId="{1A54AA91-165C-484A-B305-5893B6956F19}" dt="2024-07-28T22:23:52.529" v="2959" actId="20577"/>
        <pc:sldMkLst>
          <pc:docMk/>
          <pc:sldMk cId="1819492228" sldId="376"/>
        </pc:sldMkLst>
        <pc:spChg chg="mod">
          <ac:chgData name="Donald Privitera" userId="b19266b5-85bb-4cd7-abc7-9d22c2c9327d" providerId="ADAL" clId="{1A54AA91-165C-484A-B305-5893B6956F19}" dt="2024-07-28T22:18:07.623" v="2673" actId="20577"/>
          <ac:spMkLst>
            <pc:docMk/>
            <pc:sldMk cId="1819492228" sldId="376"/>
            <ac:spMk id="2" creationId="{79AF9742-8CA2-FBAC-5A8A-134FA22272EB}"/>
          </ac:spMkLst>
        </pc:spChg>
        <pc:spChg chg="mod">
          <ac:chgData name="Donald Privitera" userId="b19266b5-85bb-4cd7-abc7-9d22c2c9327d" providerId="ADAL" clId="{1A54AA91-165C-484A-B305-5893B6956F19}" dt="2024-07-28T22:23:52.529" v="2959" actId="20577"/>
          <ac:spMkLst>
            <pc:docMk/>
            <pc:sldMk cId="1819492228" sldId="376"/>
            <ac:spMk id="3" creationId="{4F85C0E5-9A23-3B9A-4303-0D1B3D988509}"/>
          </ac:spMkLst>
        </pc:spChg>
      </pc:sldChg>
      <pc:sldChg chg="modSp add mod">
        <pc:chgData name="Donald Privitera" userId="b19266b5-85bb-4cd7-abc7-9d22c2c9327d" providerId="ADAL" clId="{1A54AA91-165C-484A-B305-5893B6956F19}" dt="2024-07-28T22:23:22.469" v="2935" actId="20577"/>
        <pc:sldMkLst>
          <pc:docMk/>
          <pc:sldMk cId="3583118188" sldId="377"/>
        </pc:sldMkLst>
        <pc:spChg chg="mod">
          <ac:chgData name="Donald Privitera" userId="b19266b5-85bb-4cd7-abc7-9d22c2c9327d" providerId="ADAL" clId="{1A54AA91-165C-484A-B305-5893B6956F19}" dt="2024-07-28T22:20:52.906" v="2815" actId="20577"/>
          <ac:spMkLst>
            <pc:docMk/>
            <pc:sldMk cId="3583118188" sldId="377"/>
            <ac:spMk id="2" creationId="{79AF9742-8CA2-FBAC-5A8A-134FA22272EB}"/>
          </ac:spMkLst>
        </pc:spChg>
        <pc:spChg chg="mod">
          <ac:chgData name="Donald Privitera" userId="b19266b5-85bb-4cd7-abc7-9d22c2c9327d" providerId="ADAL" clId="{1A54AA91-165C-484A-B305-5893B6956F19}" dt="2024-07-28T22:23:22.469" v="2935" actId="20577"/>
          <ac:spMkLst>
            <pc:docMk/>
            <pc:sldMk cId="3583118188" sldId="377"/>
            <ac:spMk id="3" creationId="{4F85C0E5-9A23-3B9A-4303-0D1B3D988509}"/>
          </ac:spMkLst>
        </pc:spChg>
      </pc:sldChg>
      <pc:sldChg chg="modSp add mod">
        <pc:chgData name="Donald Privitera" userId="b19266b5-85bb-4cd7-abc7-9d22c2c9327d" providerId="ADAL" clId="{1A54AA91-165C-484A-B305-5893B6956F19}" dt="2024-07-28T22:34:04.239" v="3166" actId="20577"/>
        <pc:sldMkLst>
          <pc:docMk/>
          <pc:sldMk cId="3481900729" sldId="378"/>
        </pc:sldMkLst>
        <pc:spChg chg="mod">
          <ac:chgData name="Donald Privitera" userId="b19266b5-85bb-4cd7-abc7-9d22c2c9327d" providerId="ADAL" clId="{1A54AA91-165C-484A-B305-5893B6956F19}" dt="2024-07-28T22:25:07.911" v="2964" actId="20577"/>
          <ac:spMkLst>
            <pc:docMk/>
            <pc:sldMk cId="3481900729" sldId="378"/>
            <ac:spMk id="2" creationId="{79AF9742-8CA2-FBAC-5A8A-134FA22272EB}"/>
          </ac:spMkLst>
        </pc:spChg>
        <pc:spChg chg="mod">
          <ac:chgData name="Donald Privitera" userId="b19266b5-85bb-4cd7-abc7-9d22c2c9327d" providerId="ADAL" clId="{1A54AA91-165C-484A-B305-5893B6956F19}" dt="2024-07-28T22:34:04.239" v="3166" actId="20577"/>
          <ac:spMkLst>
            <pc:docMk/>
            <pc:sldMk cId="3481900729" sldId="378"/>
            <ac:spMk id="3" creationId="{4F85C0E5-9A23-3B9A-4303-0D1B3D988509}"/>
          </ac:spMkLst>
        </pc:spChg>
      </pc:sldChg>
      <pc:sldChg chg="modSp add mod">
        <pc:chgData name="Donald Privitera" userId="b19266b5-85bb-4cd7-abc7-9d22c2c9327d" providerId="ADAL" clId="{1A54AA91-165C-484A-B305-5893B6956F19}" dt="2024-07-28T22:33:50.167" v="3162" actId="20577"/>
        <pc:sldMkLst>
          <pc:docMk/>
          <pc:sldMk cId="1659934616" sldId="379"/>
        </pc:sldMkLst>
        <pc:spChg chg="mod">
          <ac:chgData name="Donald Privitera" userId="b19266b5-85bb-4cd7-abc7-9d22c2c9327d" providerId="ADAL" clId="{1A54AA91-165C-484A-B305-5893B6956F19}" dt="2024-07-28T22:30:08.381" v="3133" actId="20577"/>
          <ac:spMkLst>
            <pc:docMk/>
            <pc:sldMk cId="1659934616" sldId="379"/>
            <ac:spMk id="2" creationId="{79AF9742-8CA2-FBAC-5A8A-134FA22272EB}"/>
          </ac:spMkLst>
        </pc:spChg>
        <pc:spChg chg="mod">
          <ac:chgData name="Donald Privitera" userId="b19266b5-85bb-4cd7-abc7-9d22c2c9327d" providerId="ADAL" clId="{1A54AA91-165C-484A-B305-5893B6956F19}" dt="2024-07-28T22:33:50.167" v="3162" actId="20577"/>
          <ac:spMkLst>
            <pc:docMk/>
            <pc:sldMk cId="1659934616" sldId="379"/>
            <ac:spMk id="3" creationId="{4F85C0E5-9A23-3B9A-4303-0D1B3D988509}"/>
          </ac:spMkLst>
        </pc:spChg>
      </pc:sldChg>
      <pc:sldChg chg="modSp new mod">
        <pc:chgData name="Donald Privitera" userId="b19266b5-85bb-4cd7-abc7-9d22c2c9327d" providerId="ADAL" clId="{1A54AA91-165C-484A-B305-5893B6956F19}" dt="2024-07-28T22:46:24.603" v="3698" actId="20577"/>
        <pc:sldMkLst>
          <pc:docMk/>
          <pc:sldMk cId="3842704726" sldId="380"/>
        </pc:sldMkLst>
        <pc:spChg chg="mod">
          <ac:chgData name="Donald Privitera" userId="b19266b5-85bb-4cd7-abc7-9d22c2c9327d" providerId="ADAL" clId="{1A54AA91-165C-484A-B305-5893B6956F19}" dt="2024-07-28T22:44:42.618" v="3529" actId="20577"/>
          <ac:spMkLst>
            <pc:docMk/>
            <pc:sldMk cId="3842704726" sldId="380"/>
            <ac:spMk id="2" creationId="{F76CBFAE-D3B6-61A2-151E-803F75993BB0}"/>
          </ac:spMkLst>
        </pc:spChg>
        <pc:spChg chg="mod">
          <ac:chgData name="Donald Privitera" userId="b19266b5-85bb-4cd7-abc7-9d22c2c9327d" providerId="ADAL" clId="{1A54AA91-165C-484A-B305-5893B6956F19}" dt="2024-07-28T22:46:24.603" v="3698" actId="20577"/>
          <ac:spMkLst>
            <pc:docMk/>
            <pc:sldMk cId="3842704726" sldId="380"/>
            <ac:spMk id="3" creationId="{632CC373-D404-FA81-6D4B-69C542AC68D3}"/>
          </ac:spMkLst>
        </pc:spChg>
      </pc:sldChg>
      <pc:sldChg chg="modSp new mod">
        <pc:chgData name="Donald Privitera" userId="b19266b5-85bb-4cd7-abc7-9d22c2c9327d" providerId="ADAL" clId="{1A54AA91-165C-484A-B305-5893B6956F19}" dt="2024-07-28T22:49:03.261" v="3853" actId="20577"/>
        <pc:sldMkLst>
          <pc:docMk/>
          <pc:sldMk cId="3507157630" sldId="381"/>
        </pc:sldMkLst>
        <pc:spChg chg="mod">
          <ac:chgData name="Donald Privitera" userId="b19266b5-85bb-4cd7-abc7-9d22c2c9327d" providerId="ADAL" clId="{1A54AA91-165C-484A-B305-5893B6956F19}" dt="2024-07-28T22:47:48.298" v="3741" actId="20577"/>
          <ac:spMkLst>
            <pc:docMk/>
            <pc:sldMk cId="3507157630" sldId="381"/>
            <ac:spMk id="2" creationId="{BD7AC7A9-36D4-6B72-4F56-7FE3E8B8AAA1}"/>
          </ac:spMkLst>
        </pc:spChg>
        <pc:spChg chg="mod">
          <ac:chgData name="Donald Privitera" userId="b19266b5-85bb-4cd7-abc7-9d22c2c9327d" providerId="ADAL" clId="{1A54AA91-165C-484A-B305-5893B6956F19}" dt="2024-07-28T22:49:03.261" v="3853" actId="20577"/>
          <ac:spMkLst>
            <pc:docMk/>
            <pc:sldMk cId="3507157630" sldId="381"/>
            <ac:spMk id="3" creationId="{02D4B4C4-55BD-6F7B-A310-900B9E5ED6B7}"/>
          </ac:spMkLst>
        </pc:spChg>
      </pc:sldChg>
      <pc:sldChg chg="modSp new mod">
        <pc:chgData name="Donald Privitera" userId="b19266b5-85bb-4cd7-abc7-9d22c2c9327d" providerId="ADAL" clId="{1A54AA91-165C-484A-B305-5893B6956F19}" dt="2024-07-28T22:50:47.489" v="4016" actId="20577"/>
        <pc:sldMkLst>
          <pc:docMk/>
          <pc:sldMk cId="1995614945" sldId="382"/>
        </pc:sldMkLst>
        <pc:spChg chg="mod">
          <ac:chgData name="Donald Privitera" userId="b19266b5-85bb-4cd7-abc7-9d22c2c9327d" providerId="ADAL" clId="{1A54AA91-165C-484A-B305-5893B6956F19}" dt="2024-07-28T22:49:51.934" v="3896" actId="20577"/>
          <ac:spMkLst>
            <pc:docMk/>
            <pc:sldMk cId="1995614945" sldId="382"/>
            <ac:spMk id="2" creationId="{B5FF8DC7-86EC-5886-FFBA-659E9C40DCEC}"/>
          </ac:spMkLst>
        </pc:spChg>
        <pc:spChg chg="mod">
          <ac:chgData name="Donald Privitera" userId="b19266b5-85bb-4cd7-abc7-9d22c2c9327d" providerId="ADAL" clId="{1A54AA91-165C-484A-B305-5893B6956F19}" dt="2024-07-28T22:50:47.489" v="4016" actId="20577"/>
          <ac:spMkLst>
            <pc:docMk/>
            <pc:sldMk cId="1995614945" sldId="382"/>
            <ac:spMk id="3" creationId="{934B2C03-2B3A-D5B9-17E1-AF410CEB6D55}"/>
          </ac:spMkLst>
        </pc:spChg>
      </pc:sldChg>
      <pc:sldChg chg="modSp new mod">
        <pc:chgData name="Donald Privitera" userId="b19266b5-85bb-4cd7-abc7-9d22c2c9327d" providerId="ADAL" clId="{1A54AA91-165C-484A-B305-5893B6956F19}" dt="2024-07-28T23:01:39.729" v="4589" actId="20577"/>
        <pc:sldMkLst>
          <pc:docMk/>
          <pc:sldMk cId="2664606457" sldId="383"/>
        </pc:sldMkLst>
        <pc:spChg chg="mod">
          <ac:chgData name="Donald Privitera" userId="b19266b5-85bb-4cd7-abc7-9d22c2c9327d" providerId="ADAL" clId="{1A54AA91-165C-484A-B305-5893B6956F19}" dt="2024-07-28T22:52:26.915" v="4053" actId="20577"/>
          <ac:spMkLst>
            <pc:docMk/>
            <pc:sldMk cId="2664606457" sldId="383"/>
            <ac:spMk id="2" creationId="{1B87DA8D-0344-2BBE-D757-98FFA72CC795}"/>
          </ac:spMkLst>
        </pc:spChg>
        <pc:spChg chg="mod">
          <ac:chgData name="Donald Privitera" userId="b19266b5-85bb-4cd7-abc7-9d22c2c9327d" providerId="ADAL" clId="{1A54AA91-165C-484A-B305-5893B6956F19}" dt="2024-07-28T23:01:39.729" v="4589" actId="20577"/>
          <ac:spMkLst>
            <pc:docMk/>
            <pc:sldMk cId="2664606457" sldId="383"/>
            <ac:spMk id="3" creationId="{00546689-B4E2-F3AB-9B3A-39F9C8C370DB}"/>
          </ac:spMkLst>
        </pc:spChg>
      </pc:sldChg>
      <pc:sldChg chg="modSp new mod">
        <pc:chgData name="Donald Privitera" userId="b19266b5-85bb-4cd7-abc7-9d22c2c9327d" providerId="ADAL" clId="{1A54AA91-165C-484A-B305-5893B6956F19}" dt="2024-07-28T23:15:46.146" v="5446" actId="20577"/>
        <pc:sldMkLst>
          <pc:docMk/>
          <pc:sldMk cId="3599018183" sldId="384"/>
        </pc:sldMkLst>
        <pc:spChg chg="mod">
          <ac:chgData name="Donald Privitera" userId="b19266b5-85bb-4cd7-abc7-9d22c2c9327d" providerId="ADAL" clId="{1A54AA91-165C-484A-B305-5893B6956F19}" dt="2024-07-28T23:03:12.609" v="4616" actId="20577"/>
          <ac:spMkLst>
            <pc:docMk/>
            <pc:sldMk cId="3599018183" sldId="384"/>
            <ac:spMk id="2" creationId="{93541CA7-C052-9849-60CA-540C68A329B8}"/>
          </ac:spMkLst>
        </pc:spChg>
        <pc:spChg chg="mod">
          <ac:chgData name="Donald Privitera" userId="b19266b5-85bb-4cd7-abc7-9d22c2c9327d" providerId="ADAL" clId="{1A54AA91-165C-484A-B305-5893B6956F19}" dt="2024-07-28T23:15:46.146" v="5446" actId="20577"/>
          <ac:spMkLst>
            <pc:docMk/>
            <pc:sldMk cId="3599018183" sldId="384"/>
            <ac:spMk id="3" creationId="{C3AF7B54-6D95-2BAA-8DBE-3D702969FBAE}"/>
          </ac:spMkLst>
        </pc:spChg>
      </pc:sldChg>
    </pc:docChg>
  </pc:docChgLst>
  <pc:docChgLst>
    <pc:chgData name="Donald Privitera" userId="b19266b5-85bb-4cd7-abc7-9d22c2c9327d" providerId="ADAL" clId="{F8E73A52-37D0-46FE-85E1-F0E5CFBDAC52}"/>
    <pc:docChg chg="custSel delSld modSld">
      <pc:chgData name="Donald Privitera" userId="b19266b5-85bb-4cd7-abc7-9d22c2c9327d" providerId="ADAL" clId="{F8E73A52-37D0-46FE-85E1-F0E5CFBDAC52}" dt="2022-07-28T23:43:54.236" v="28" actId="47"/>
      <pc:docMkLst>
        <pc:docMk/>
      </pc:docMkLst>
      <pc:sldChg chg="modSp mod">
        <pc:chgData name="Donald Privitera" userId="b19266b5-85bb-4cd7-abc7-9d22c2c9327d" providerId="ADAL" clId="{F8E73A52-37D0-46FE-85E1-F0E5CFBDAC52}" dt="2022-07-28T23:43:17.265" v="17" actId="6549"/>
        <pc:sldMkLst>
          <pc:docMk/>
          <pc:sldMk cId="2660439541" sldId="365"/>
        </pc:sldMkLst>
        <pc:spChg chg="mod">
          <ac:chgData name="Donald Privitera" userId="b19266b5-85bb-4cd7-abc7-9d22c2c9327d" providerId="ADAL" clId="{F8E73A52-37D0-46FE-85E1-F0E5CFBDAC52}" dt="2022-07-28T23:43:12.609" v="16" actId="20577"/>
          <ac:spMkLst>
            <pc:docMk/>
            <pc:sldMk cId="2660439541" sldId="365"/>
            <ac:spMk id="4" creationId="{A46125D9-D5D8-4CD8-9A67-54EC039E3075}"/>
          </ac:spMkLst>
        </pc:spChg>
        <pc:spChg chg="mod">
          <ac:chgData name="Donald Privitera" userId="b19266b5-85bb-4cd7-abc7-9d22c2c9327d" providerId="ADAL" clId="{F8E73A52-37D0-46FE-85E1-F0E5CFBDAC52}" dt="2022-07-28T23:43:17.265" v="17" actId="6549"/>
          <ac:spMkLst>
            <pc:docMk/>
            <pc:sldMk cId="2660439541" sldId="365"/>
            <ac:spMk id="5" creationId="{7AB0199A-8625-48D3-A0A7-97CFA8299759}"/>
          </ac:spMkLst>
        </pc:spChg>
      </pc:sldChg>
      <pc:sldChg chg="modSp mod">
        <pc:chgData name="Donald Privitera" userId="b19266b5-85bb-4cd7-abc7-9d22c2c9327d" providerId="ADAL" clId="{F8E73A52-37D0-46FE-85E1-F0E5CFBDAC52}" dt="2022-07-28T23:43:38.256" v="27" actId="20577"/>
        <pc:sldMkLst>
          <pc:docMk/>
          <pc:sldMk cId="2731853233" sldId="366"/>
        </pc:sldMkLst>
        <pc:spChg chg="mod">
          <ac:chgData name="Donald Privitera" userId="b19266b5-85bb-4cd7-abc7-9d22c2c9327d" providerId="ADAL" clId="{F8E73A52-37D0-46FE-85E1-F0E5CFBDAC52}" dt="2022-07-28T23:43:30.368" v="22" actId="20577"/>
          <ac:spMkLst>
            <pc:docMk/>
            <pc:sldMk cId="2731853233" sldId="366"/>
            <ac:spMk id="2" creationId="{77004BE6-B2F9-86B8-1A7D-A9155BFD8CB9}"/>
          </ac:spMkLst>
        </pc:spChg>
        <pc:spChg chg="mod">
          <ac:chgData name="Donald Privitera" userId="b19266b5-85bb-4cd7-abc7-9d22c2c9327d" providerId="ADAL" clId="{F8E73A52-37D0-46FE-85E1-F0E5CFBDAC52}" dt="2022-07-28T23:43:38.256" v="27" actId="20577"/>
          <ac:spMkLst>
            <pc:docMk/>
            <pc:sldMk cId="2731853233" sldId="366"/>
            <ac:spMk id="3" creationId="{24D37A07-6EBE-49C2-872C-D2C1A8A8B1D5}"/>
          </ac:spMkLst>
        </pc:spChg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3370831236" sldId="367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3426696307" sldId="368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2513393261" sldId="369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782284823" sldId="370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4152348714" sldId="371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3209074510" sldId="372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2050336950" sldId="37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91099-7EBE-4D12-B880-CCA6B38B92A6}" type="datetimeFigureOut">
              <a:rPr lang="en-US" smtClean="0"/>
              <a:t>7/29/2024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A36C10-A9D4-4995-9BAF-95FBD77A72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18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F4299-1721-48C6-878D-74296BE00D21}" type="datetimeFigureOut">
              <a:rPr lang="en-US" smtClean="0"/>
              <a:t>7/29/2024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EF9EC-8318-4FF6-847E-A85BBD2B7E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195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4AAD347D-5ACD-4C99-B74B-A9C85AD731AF}" type="datetimeFigureOut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55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5348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9094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07656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2525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12738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24692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1C40B874-E53C-42B9-98BA-0781B387246C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85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75D402F4-45D7-406A-9C33-75238E131A1E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461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  <a:lvl2pPr marL="742950" indent="-285750">
              <a:buFont typeface="Arial" panose="020B0604020202020204" pitchFamily="34" charset="0"/>
              <a:buChar char="•"/>
              <a:defRPr/>
            </a:lvl2pPr>
            <a:lvl3pPr marL="1143000" indent="-228600">
              <a:buFont typeface="Arial" panose="020B0604020202020204" pitchFamily="34" charset="0"/>
              <a:buChar char="•"/>
              <a:defRPr/>
            </a:lvl3pPr>
            <a:lvl4pPr marL="1600200" indent="-228600">
              <a:buFont typeface="Arial" panose="020B0604020202020204" pitchFamily="34" charset="0"/>
              <a:buChar char="•"/>
              <a:defRPr/>
            </a:lvl4pPr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4506E011-4F7D-42D0-82E1-078A40B76F01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662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3DA471FE-0FCC-47A4-B218-06AF00AFA70F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538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BE42C22A-A385-4013-8BC3-1C712ED98224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60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A4143CD7-DDC2-4E28-B80E-11B3368F8846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13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68882D6B-0F0F-41E5-8A0F-FC2D7E2110E0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56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399C1A38-D70F-41CF-857C-945C6FF6B07D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150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E32B96DC-D1E7-4668-A471-A46ECA2AE34F}" type="datetime1">
              <a:rPr lang="en-US" smtClean="0"/>
              <a:t>7/29/2024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929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4509A250-FF31-4206-8172-F9D3106AACB1}" type="datetimeFigureOut">
              <a:rPr lang="en-US" smtClean="0"/>
              <a:t>7/29/2024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796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6.sv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14AFFB-7AC6-4DF7-BD08-C10C910854B5}"/>
              </a:ext>
            </a:extLst>
          </p:cNvPr>
          <p:cNvSpPr txBox="1"/>
          <p:nvPr userDrawn="1"/>
        </p:nvSpPr>
        <p:spPr>
          <a:xfrm>
            <a:off x="162116" y="6471061"/>
            <a:ext cx="51863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CC-BY-SA</a:t>
            </a:r>
            <a:endParaRPr lang="en-US" sz="1400" u="sng" dirty="0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C23EA940-4CA8-436E-BAB3-3A5BD73B129D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0078159" y="6183963"/>
            <a:ext cx="2294021" cy="860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1702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51" r:id="rId1"/>
    <p:sldLayoutId id="2147484052" r:id="rId2"/>
    <p:sldLayoutId id="2147484053" r:id="rId3"/>
    <p:sldLayoutId id="2147484054" r:id="rId4"/>
    <p:sldLayoutId id="2147484055" r:id="rId5"/>
    <p:sldLayoutId id="2147484056" r:id="rId6"/>
    <p:sldLayoutId id="2147484057" r:id="rId7"/>
    <p:sldLayoutId id="2147484058" r:id="rId8"/>
    <p:sldLayoutId id="2147484059" r:id="rId9"/>
    <p:sldLayoutId id="2147484060" r:id="rId10"/>
    <p:sldLayoutId id="2147484061" r:id="rId11"/>
    <p:sldLayoutId id="2147484062" r:id="rId12"/>
    <p:sldLayoutId id="2147484063" r:id="rId13"/>
    <p:sldLayoutId id="2147484064" r:id="rId14"/>
    <p:sldLayoutId id="2147484065" r:id="rId15"/>
    <p:sldLayoutId id="2147484066" r:id="rId16"/>
    <p:sldLayoutId id="2147484067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46125D9-D5D8-4CD8-9A67-54EC039E307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931614"/>
            <a:ext cx="8675393" cy="191846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IT-</a:t>
            </a:r>
            <a:r>
              <a:rPr lang="en-US" sz="4000" dirty="0"/>
              <a:t>111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3, Lecture Slides </a:t>
            </a:r>
            <a:r>
              <a:rPr lang="en-US" sz="4000" dirty="0"/>
              <a:t>09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Serializing, </a:t>
            </a:r>
            <a:r>
              <a:rPr lang="en-US" sz="4000" dirty="0"/>
              <a:t>Sets, &amp;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Dictionaries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AB0199A-8625-48D3-A0A7-97CFA8299759}"/>
              </a:ext>
            </a:extLst>
          </p:cNvPr>
          <p:cNvSpPr txBox="1">
            <a:spLocks/>
          </p:cNvSpPr>
          <p:nvPr/>
        </p:nvSpPr>
        <p:spPr>
          <a:xfrm>
            <a:off x="609600" y="3386585"/>
            <a:ext cx="8229600" cy="2744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Mr. Donald Privitera, Course Coordinator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Kennesaw State University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Marietta Campus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College of Computing and Software Engineering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IT Department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dprivit2@kennesaw.edu</a:t>
            </a:r>
          </a:p>
        </p:txBody>
      </p:sp>
    </p:spTree>
    <p:extLst>
      <p:ext uri="{BB962C8B-B14F-4D97-AF65-F5344CB8AC3E}">
        <p14:creationId xmlns:p14="http://schemas.microsoft.com/office/powerpoint/2010/main" val="266043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F9742-8CA2-FBAC-5A8A-134FA2227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Unique to Sets: intersection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5C0E5-9A23-3B9A-4303-0D1B3D988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intersection() method</a:t>
            </a:r>
          </a:p>
          <a:p>
            <a:r>
              <a:rPr lang="en-US" dirty="0"/>
              <a:t>Example: set1.intersection(set2)</a:t>
            </a:r>
          </a:p>
          <a:p>
            <a:r>
              <a:rPr lang="en-US" dirty="0"/>
              <a:t>intersection operator &amp;</a:t>
            </a:r>
          </a:p>
          <a:p>
            <a:r>
              <a:rPr lang="en-US" dirty="0"/>
              <a:t>Example: set1 = set1&amp; set2</a:t>
            </a:r>
          </a:p>
          <a:p>
            <a:r>
              <a:rPr lang="en-US" dirty="0"/>
              <a:t>Both approaches return a new set with only the common elements of both sets within.</a:t>
            </a:r>
          </a:p>
        </p:txBody>
      </p:sp>
    </p:spTree>
    <p:extLst>
      <p:ext uri="{BB962C8B-B14F-4D97-AF65-F5344CB8AC3E}">
        <p14:creationId xmlns:p14="http://schemas.microsoft.com/office/powerpoint/2010/main" val="2442269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F9742-8CA2-FBAC-5A8A-134FA2227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Unique to Sets: difference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5C0E5-9A23-3B9A-4303-0D1B3D988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difference() method</a:t>
            </a:r>
          </a:p>
          <a:p>
            <a:r>
              <a:rPr lang="en-US" dirty="0"/>
              <a:t>Example: set1.difference(set2)</a:t>
            </a:r>
          </a:p>
          <a:p>
            <a:r>
              <a:rPr lang="en-US" dirty="0"/>
              <a:t>difference operator -</a:t>
            </a:r>
          </a:p>
          <a:p>
            <a:r>
              <a:rPr lang="en-US" dirty="0"/>
              <a:t>Example: set1 = set1- set2</a:t>
            </a:r>
          </a:p>
          <a:p>
            <a:r>
              <a:rPr lang="en-US" dirty="0"/>
              <a:t>Both approaches return a new set with the elements of the first set that are not within the 2</a:t>
            </a:r>
            <a:r>
              <a:rPr lang="en-US" baseline="30000" dirty="0"/>
              <a:t>nd</a:t>
            </a:r>
            <a:r>
              <a:rPr lang="en-US" dirty="0"/>
              <a:t> set.</a:t>
            </a:r>
          </a:p>
        </p:txBody>
      </p:sp>
    </p:spTree>
    <p:extLst>
      <p:ext uri="{BB962C8B-B14F-4D97-AF65-F5344CB8AC3E}">
        <p14:creationId xmlns:p14="http://schemas.microsoft.com/office/powerpoint/2010/main" val="1819492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F9742-8CA2-FBAC-5A8A-134FA2227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Unique to Sets: symmetric difference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5C0E5-9A23-3B9A-4303-0D1B3D988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symmetric_difference</a:t>
            </a:r>
            <a:r>
              <a:rPr lang="en-US" dirty="0"/>
              <a:t>() method</a:t>
            </a:r>
          </a:p>
          <a:p>
            <a:r>
              <a:rPr lang="en-US" dirty="0"/>
              <a:t>Example: set1.symmetric_difference(set2)</a:t>
            </a:r>
          </a:p>
          <a:p>
            <a:r>
              <a:rPr lang="en-US" dirty="0"/>
              <a:t>symmetric difference operator ^</a:t>
            </a:r>
          </a:p>
          <a:p>
            <a:r>
              <a:rPr lang="en-US" dirty="0"/>
              <a:t>Example: set1 = set1^ set2</a:t>
            </a:r>
          </a:p>
          <a:p>
            <a:r>
              <a:rPr lang="en-US" dirty="0"/>
              <a:t>Both approaches return a new set with the elements that are not shared by the two sets.</a:t>
            </a:r>
          </a:p>
        </p:txBody>
      </p:sp>
    </p:spTree>
    <p:extLst>
      <p:ext uri="{BB962C8B-B14F-4D97-AF65-F5344CB8AC3E}">
        <p14:creationId xmlns:p14="http://schemas.microsoft.com/office/powerpoint/2010/main" val="3583118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F9742-8CA2-FBAC-5A8A-134FA2227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Unique to Sets: subset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5C0E5-9A23-3B9A-4303-0D1B3D988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issubset</a:t>
            </a:r>
            <a:r>
              <a:rPr lang="en-US" dirty="0"/>
              <a:t>() method</a:t>
            </a:r>
          </a:p>
          <a:p>
            <a:r>
              <a:rPr lang="en-US" dirty="0"/>
              <a:t>Example: if set1.issubset(set2):</a:t>
            </a:r>
          </a:p>
          <a:p>
            <a:r>
              <a:rPr lang="en-US" dirty="0" err="1"/>
              <a:t>issubset</a:t>
            </a:r>
            <a:r>
              <a:rPr lang="en-US" dirty="0"/>
              <a:t> operator &lt;=</a:t>
            </a:r>
          </a:p>
          <a:p>
            <a:r>
              <a:rPr lang="en-US" dirty="0"/>
              <a:t>Example: if set1&lt;= set2:</a:t>
            </a:r>
          </a:p>
          <a:p>
            <a:r>
              <a:rPr lang="en-US" dirty="0"/>
              <a:t>Both approaches evaluate to a </a:t>
            </a:r>
            <a:r>
              <a:rPr lang="en-US" dirty="0" err="1"/>
              <a:t>boolean</a:t>
            </a:r>
            <a:r>
              <a:rPr lang="en-US" dirty="0"/>
              <a:t> True when all elements in set1 are included in set2.</a:t>
            </a:r>
          </a:p>
        </p:txBody>
      </p:sp>
    </p:spTree>
    <p:extLst>
      <p:ext uri="{BB962C8B-B14F-4D97-AF65-F5344CB8AC3E}">
        <p14:creationId xmlns:p14="http://schemas.microsoft.com/office/powerpoint/2010/main" val="3481900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F9742-8CA2-FBAC-5A8A-134FA2227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Unique to Sets: superset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5C0E5-9A23-3B9A-4303-0D1B3D988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issuperset</a:t>
            </a:r>
            <a:r>
              <a:rPr lang="en-US" dirty="0"/>
              <a:t>() method</a:t>
            </a:r>
          </a:p>
          <a:p>
            <a:r>
              <a:rPr lang="en-US" dirty="0"/>
              <a:t>Example: if set1.issuperset(set2):</a:t>
            </a:r>
          </a:p>
          <a:p>
            <a:r>
              <a:rPr lang="en-US" dirty="0" err="1"/>
              <a:t>issubset</a:t>
            </a:r>
            <a:r>
              <a:rPr lang="en-US" dirty="0"/>
              <a:t> operator &gt;=</a:t>
            </a:r>
          </a:p>
          <a:p>
            <a:r>
              <a:rPr lang="en-US" dirty="0"/>
              <a:t>Example: if set1&gt;= set2:</a:t>
            </a:r>
          </a:p>
          <a:p>
            <a:r>
              <a:rPr lang="en-US" dirty="0"/>
              <a:t>Both approaches evaluate to a </a:t>
            </a:r>
            <a:r>
              <a:rPr lang="en-US" dirty="0" err="1"/>
              <a:t>boolean</a:t>
            </a:r>
            <a:r>
              <a:rPr lang="en-US" dirty="0"/>
              <a:t> True when all elements in set2 are in set1.</a:t>
            </a:r>
          </a:p>
        </p:txBody>
      </p:sp>
    </p:spTree>
    <p:extLst>
      <p:ext uri="{BB962C8B-B14F-4D97-AF65-F5344CB8AC3E}">
        <p14:creationId xmlns:p14="http://schemas.microsoft.com/office/powerpoint/2010/main" val="1659934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97B49-6471-2DCB-8494-603D8E937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 Dictionaries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13344-F798-6BA0-E022-BB71BAE29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Dictionaries in Python are fairly unique object.</a:t>
            </a:r>
          </a:p>
          <a:p>
            <a:r>
              <a:rPr lang="en-US" dirty="0"/>
              <a:t>Dictionaries pair (or map) an immutable key with a mutable value.</a:t>
            </a:r>
          </a:p>
          <a:p>
            <a:r>
              <a:rPr lang="en-US" dirty="0"/>
              <a:t>Retrieval of a value is typically done with the key</a:t>
            </a:r>
          </a:p>
          <a:p>
            <a:r>
              <a:rPr lang="en-US" dirty="0"/>
              <a:t>Elements are unsorted.</a:t>
            </a:r>
          </a:p>
          <a:p>
            <a:r>
              <a:rPr lang="en-US" dirty="0"/>
              <a:t>Syntax:</a:t>
            </a:r>
          </a:p>
          <a:p>
            <a:r>
              <a:rPr lang="en-US" dirty="0"/>
              <a:t>dictionary = {key1:value, key2:value [, etcetera]}</a:t>
            </a:r>
          </a:p>
        </p:txBody>
      </p:sp>
    </p:spTree>
    <p:extLst>
      <p:ext uri="{BB962C8B-B14F-4D97-AF65-F5344CB8AC3E}">
        <p14:creationId xmlns:p14="http://schemas.microsoft.com/office/powerpoint/2010/main" val="782337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CBFAE-D3B6-61A2-151E-803F75993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Dictionary Keys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CC373-D404-FA81-6D4B-69C542AC6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preferred operators are in and not in.</a:t>
            </a:r>
          </a:p>
          <a:p>
            <a:r>
              <a:rPr lang="en-US" dirty="0"/>
              <a:t>Can also use dictionary[key]; however, if key is not in the dictionary, this method generates a </a:t>
            </a:r>
            <a:r>
              <a:rPr lang="en-US" dirty="0" err="1"/>
              <a:t>KeyError</a:t>
            </a:r>
            <a:r>
              <a:rPr lang="en-US" dirty="0"/>
              <a:t> exception.</a:t>
            </a:r>
          </a:p>
        </p:txBody>
      </p:sp>
    </p:spTree>
    <p:extLst>
      <p:ext uri="{BB962C8B-B14F-4D97-AF65-F5344CB8AC3E}">
        <p14:creationId xmlns:p14="http://schemas.microsoft.com/office/powerpoint/2010/main" val="3842704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AC7A9-36D4-6B72-4F56-7FE3E8B8A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Elements To Existing Dictionary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4B4C4-55BD-6F7B-A310-900B9E5ED6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Syntax:</a:t>
            </a:r>
          </a:p>
          <a:p>
            <a:r>
              <a:rPr lang="en-US" dirty="0"/>
              <a:t>dictionary[key] = value</a:t>
            </a:r>
          </a:p>
          <a:p>
            <a:r>
              <a:rPr lang="en-US" dirty="0"/>
              <a:t>if the key already exists, the value associated with it will be changed.</a:t>
            </a:r>
          </a:p>
        </p:txBody>
      </p:sp>
    </p:spTree>
    <p:extLst>
      <p:ext uri="{BB962C8B-B14F-4D97-AF65-F5344CB8AC3E}">
        <p14:creationId xmlns:p14="http://schemas.microsoft.com/office/powerpoint/2010/main" val="3507157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F8DC7-86EC-5886-FFBA-659E9C40D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 Elements From Existing Dictionary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B2C03-2B3A-D5B9-17E1-AF410CEB6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Syntax:</a:t>
            </a:r>
          </a:p>
          <a:p>
            <a:r>
              <a:rPr lang="en-US" dirty="0"/>
              <a:t>del dictionary[key]</a:t>
            </a:r>
          </a:p>
          <a:p>
            <a:r>
              <a:rPr lang="en-US" dirty="0"/>
              <a:t>If key is not in the dictionary, a </a:t>
            </a:r>
            <a:r>
              <a:rPr lang="en-US" dirty="0" err="1"/>
              <a:t>KeyValue</a:t>
            </a:r>
            <a:r>
              <a:rPr lang="en-US" dirty="0"/>
              <a:t> exception error occurs</a:t>
            </a:r>
          </a:p>
        </p:txBody>
      </p:sp>
    </p:spTree>
    <p:extLst>
      <p:ext uri="{BB962C8B-B14F-4D97-AF65-F5344CB8AC3E}">
        <p14:creationId xmlns:p14="http://schemas.microsoft.com/office/powerpoint/2010/main" val="1995614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7DA8D-0344-2BBE-D757-98FFA72CC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About Dictionaries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46689-B4E2-F3AB-9B3A-39F9C8C37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dirty="0" err="1"/>
              <a:t>len</a:t>
            </a:r>
            <a:r>
              <a:rPr lang="en-US" dirty="0"/>
              <a:t>() function to determine the number of elements.</a:t>
            </a:r>
          </a:p>
          <a:p>
            <a:r>
              <a:rPr lang="en-US" dirty="0"/>
              <a:t>Values can be any object type</a:t>
            </a:r>
          </a:p>
          <a:p>
            <a:r>
              <a:rPr lang="en-US" dirty="0"/>
              <a:t>A single dictionary can have a mix of value object data types.</a:t>
            </a:r>
          </a:p>
          <a:p>
            <a:r>
              <a:rPr lang="en-US" dirty="0"/>
              <a:t>Remember, keys themselves are immutable.  Dictionaries, however, are mutable.</a:t>
            </a:r>
          </a:p>
          <a:p>
            <a:r>
              <a:rPr lang="en-US" dirty="0"/>
              <a:t>You can create an empty dictionary using {} or built in function </a:t>
            </a:r>
            <a:r>
              <a:rPr lang="en-US" dirty="0" err="1"/>
              <a:t>dict</a:t>
            </a:r>
            <a:r>
              <a:rPr lang="en-US" dirty="0"/>
              <a:t>() and elements can be added dynamically.</a:t>
            </a:r>
          </a:p>
          <a:p>
            <a:r>
              <a:rPr lang="en-US" dirty="0"/>
              <a:t>As with lists, use a for loop to iterate through a dictionary.</a:t>
            </a:r>
          </a:p>
          <a:p>
            <a:r>
              <a:rPr lang="en-US" dirty="0"/>
              <a:t>Example: for key in dictionary: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60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04BE6-B2F9-86B8-1A7D-A9155BFD8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</a:t>
            </a:r>
            <a:r>
              <a:rPr lang="en-US"/>
              <a:t>of Contents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37A07-6EBE-49C2-872C-D2C1A8A8B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Serializing Objects</a:t>
            </a:r>
          </a:p>
          <a:p>
            <a:r>
              <a:rPr lang="en-US" dirty="0"/>
              <a:t>Sets</a:t>
            </a:r>
          </a:p>
          <a:p>
            <a:r>
              <a:rPr lang="en-US" dirty="0"/>
              <a:t>Dictionaries</a:t>
            </a:r>
          </a:p>
        </p:txBody>
      </p:sp>
    </p:spTree>
    <p:extLst>
      <p:ext uri="{BB962C8B-B14F-4D97-AF65-F5344CB8AC3E}">
        <p14:creationId xmlns:p14="http://schemas.microsoft.com/office/powerpoint/2010/main" val="2731853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41CA7-C052-9849-60CA-540C68A32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F7B54-6D95-2BAA-8DBE-3D702969F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clear() – removes all elements leaving an empty dictionary</a:t>
            </a:r>
          </a:p>
          <a:p>
            <a:r>
              <a:rPr lang="en-US" dirty="0"/>
              <a:t>get(key, default) – returns the value associated with the key.  Returns default if key does not exist.  This avoids exceptions.</a:t>
            </a:r>
          </a:p>
          <a:p>
            <a:r>
              <a:rPr lang="en-US" dirty="0"/>
              <a:t>items() – returns a tuple with all the </a:t>
            </a:r>
            <a:r>
              <a:rPr lang="en-US" dirty="0" err="1"/>
              <a:t>key:value</a:t>
            </a:r>
            <a:r>
              <a:rPr lang="en-US" dirty="0"/>
              <a:t> pairs in the dictionary.  This can then be traversed using a for statement.  Special construct: use 2 variables in the for loop to receive both the key and value.</a:t>
            </a:r>
          </a:p>
          <a:p>
            <a:r>
              <a:rPr lang="en-US" dirty="0"/>
              <a:t>keys() – returns a sequence of all keys in the dictionary.</a:t>
            </a:r>
          </a:p>
          <a:p>
            <a:r>
              <a:rPr lang="en-US" dirty="0"/>
              <a:t>pop() – returns value associated with the key and removes the </a:t>
            </a:r>
            <a:r>
              <a:rPr lang="en-US" dirty="0" err="1"/>
              <a:t>key:value</a:t>
            </a:r>
            <a:r>
              <a:rPr lang="en-US" dirty="0"/>
              <a:t> pair from the dictionary.  Similar to get().</a:t>
            </a:r>
          </a:p>
          <a:p>
            <a:r>
              <a:rPr lang="en-US" dirty="0" err="1"/>
              <a:t>popitem</a:t>
            </a:r>
            <a:r>
              <a:rPr lang="en-US" dirty="0"/>
              <a:t>() – pick a </a:t>
            </a:r>
            <a:r>
              <a:rPr lang="en-US" dirty="0" err="1"/>
              <a:t>key:value</a:t>
            </a:r>
            <a:r>
              <a:rPr lang="en-US" dirty="0"/>
              <a:t> pair at random and delete it.</a:t>
            </a:r>
          </a:p>
          <a:p>
            <a:r>
              <a:rPr lang="en-US" dirty="0"/>
              <a:t>values() – return all values in </a:t>
            </a:r>
            <a:r>
              <a:rPr lang="en-US"/>
              <a:t>the dictionary.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018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874A0-968C-F4FB-1906-26D32FD19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Serializing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0932C-076F-0F07-0959-A5D256BED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Objects in Python allow multiple data types to be encapsulated together.  This is a powerful feature.</a:t>
            </a:r>
          </a:p>
          <a:p>
            <a:r>
              <a:rPr lang="en-US" dirty="0"/>
              <a:t>I/O involves converting the data and </a:t>
            </a:r>
            <a:r>
              <a:rPr lang="en-US" dirty="0" err="1"/>
              <a:t>serialiazing</a:t>
            </a:r>
            <a:r>
              <a:rPr lang="en-US" dirty="0"/>
              <a:t> to a data stream.</a:t>
            </a:r>
          </a:p>
          <a:p>
            <a:r>
              <a:rPr lang="en-US" dirty="0"/>
              <a:t>Python includes a library called, pickle.  Remember, “import pickle”.</a:t>
            </a:r>
          </a:p>
          <a:p>
            <a:r>
              <a:rPr lang="en-US" dirty="0"/>
              <a:t>Serializing using pickle is called, pickling.</a:t>
            </a:r>
          </a:p>
          <a:p>
            <a:r>
              <a:rPr lang="en-US" dirty="0"/>
              <a:t>The advantage of pickling is that it greatly simplifies data I/O saving the programmer from having to write code to store and retrieve data.</a:t>
            </a:r>
          </a:p>
          <a:p>
            <a:r>
              <a:rPr lang="en-US" dirty="0"/>
              <a:t>Data within objects are stored and retrieved efficiently </a:t>
            </a:r>
            <a:r>
              <a:rPr lang="en-US"/>
              <a:t>in binary.</a:t>
            </a:r>
            <a:endParaRPr lang="en-US" dirty="0"/>
          </a:p>
          <a:p>
            <a:r>
              <a:rPr lang="en-US" dirty="0"/>
              <a:t>It’s a funny name, but hopefully that makes it memorable.</a:t>
            </a:r>
          </a:p>
        </p:txBody>
      </p:sp>
    </p:spTree>
    <p:extLst>
      <p:ext uri="{BB962C8B-B14F-4D97-AF65-F5344CB8AC3E}">
        <p14:creationId xmlns:p14="http://schemas.microsoft.com/office/powerpoint/2010/main" val="179190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28ACF-C768-DC76-D4E5-6F2CC9591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78469C4-2828-9A86-DB94-74B0325094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982" y="1514208"/>
            <a:ext cx="4846563" cy="316285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1096383-DBE3-609B-9E45-005854518E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514208"/>
            <a:ext cx="4666593" cy="2193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15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9DD24-6D0F-C76B-2EF9-D91B6A2DE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60381-28B8-FCF5-4BE6-80D0B8782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Sets in Python provide a data structure that simulates mathematical sets with a rich set of methods for set manipulation.</a:t>
            </a:r>
          </a:p>
          <a:p>
            <a:r>
              <a:rPr lang="en-US" dirty="0"/>
              <a:t>Sets are unordered.</a:t>
            </a:r>
          </a:p>
          <a:p>
            <a:r>
              <a:rPr lang="en-US" dirty="0"/>
              <a:t>All elements must be unique.</a:t>
            </a:r>
          </a:p>
          <a:p>
            <a:r>
              <a:rPr lang="en-US" dirty="0"/>
              <a:t>Elements can be of different data types.</a:t>
            </a:r>
          </a:p>
          <a:p>
            <a:r>
              <a:rPr lang="en-US" dirty="0"/>
              <a:t>Sets are mutable.</a:t>
            </a:r>
          </a:p>
        </p:txBody>
      </p:sp>
    </p:spTree>
    <p:extLst>
      <p:ext uri="{BB962C8B-B14F-4D97-AF65-F5344CB8AC3E}">
        <p14:creationId xmlns:p14="http://schemas.microsoft.com/office/powerpoint/2010/main" val="3495466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30A75-55E6-2BA1-BDFF-DDF665A77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EE5FB-1AE4-A61E-2696-A9588A91C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set() function to create a set.</a:t>
            </a:r>
          </a:p>
          <a:p>
            <a:r>
              <a:rPr lang="en-US" dirty="0"/>
              <a:t>set() creates an empty set.</a:t>
            </a:r>
          </a:p>
          <a:p>
            <a:r>
              <a:rPr lang="en-US" dirty="0"/>
              <a:t>set(argument) creates a set from an </a:t>
            </a:r>
            <a:r>
              <a:rPr lang="en-US" dirty="0" err="1"/>
              <a:t>iterable</a:t>
            </a:r>
            <a:r>
              <a:rPr lang="en-US" dirty="0"/>
              <a:t> object such as list, tuple, or string.</a:t>
            </a:r>
          </a:p>
          <a:p>
            <a:r>
              <a:rPr lang="en-US" dirty="0"/>
              <a:t>For strings, each character becomes an element.  </a:t>
            </a:r>
          </a:p>
          <a:p>
            <a:r>
              <a:rPr lang="en-US" dirty="0"/>
              <a:t>If the </a:t>
            </a:r>
            <a:r>
              <a:rPr lang="en-US" dirty="0" err="1"/>
              <a:t>iterable</a:t>
            </a:r>
            <a:r>
              <a:rPr lang="en-US" dirty="0"/>
              <a:t> object contains duplicates, only one instance will be added.</a:t>
            </a:r>
          </a:p>
          <a:p>
            <a:r>
              <a:rPr lang="en-US" dirty="0"/>
              <a:t>You can add a set of strings as a list.</a:t>
            </a:r>
          </a:p>
          <a:p>
            <a:r>
              <a:rPr lang="en-US" dirty="0" err="1"/>
              <a:t>len</a:t>
            </a:r>
            <a:r>
              <a:rPr lang="en-US" dirty="0"/>
              <a:t>() function  returns the number of elements in the set.</a:t>
            </a:r>
          </a:p>
          <a:p>
            <a:r>
              <a:rPr lang="en-US" dirty="0"/>
              <a:t>add() and update() are useful methods.</a:t>
            </a:r>
          </a:p>
        </p:txBody>
      </p:sp>
    </p:spTree>
    <p:extLst>
      <p:ext uri="{BB962C8B-B14F-4D97-AF65-F5344CB8AC3E}">
        <p14:creationId xmlns:p14="http://schemas.microsoft.com/office/powerpoint/2010/main" val="1246434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D24D5-740F-7DBB-B9E0-1C432707D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Deleting Set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D448D-AD70-2CBA-87ED-0E91B8165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Useful methods of deleting set elements:</a:t>
            </a:r>
          </a:p>
          <a:p>
            <a:r>
              <a:rPr lang="en-US" dirty="0"/>
              <a:t>remove() – attempts deletion raises </a:t>
            </a:r>
            <a:r>
              <a:rPr lang="en-US" dirty="0" err="1"/>
              <a:t>KeyError</a:t>
            </a:r>
            <a:r>
              <a:rPr lang="en-US" dirty="0"/>
              <a:t> exception</a:t>
            </a:r>
          </a:p>
          <a:p>
            <a:r>
              <a:rPr lang="en-US" dirty="0"/>
              <a:t>discard() – attempts deletion does not raise exception</a:t>
            </a:r>
          </a:p>
          <a:p>
            <a:r>
              <a:rPr lang="en-US" dirty="0"/>
              <a:t>clear() – clears all elements</a:t>
            </a:r>
          </a:p>
        </p:txBody>
      </p:sp>
    </p:spTree>
    <p:extLst>
      <p:ext uri="{BB962C8B-B14F-4D97-AF65-F5344CB8AC3E}">
        <p14:creationId xmlns:p14="http://schemas.microsoft.com/office/powerpoint/2010/main" val="2899694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087FB-A71C-C46C-CFF2-419E812A4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Structures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7A97A-447D-DC19-500A-F16C9DF01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with lists, the following program structures </a:t>
            </a:r>
            <a:r>
              <a:rPr lang="en-US" dirty="0" err="1"/>
              <a:t>appy</a:t>
            </a:r>
            <a:r>
              <a:rPr lang="en-US" dirty="0"/>
              <a:t> to sets:</a:t>
            </a:r>
          </a:p>
          <a:p>
            <a:r>
              <a:rPr lang="en-US" dirty="0"/>
              <a:t>for</a:t>
            </a:r>
          </a:p>
          <a:p>
            <a:r>
              <a:rPr lang="en-US" dirty="0"/>
              <a:t>in and not in</a:t>
            </a:r>
          </a:p>
        </p:txBody>
      </p:sp>
    </p:spTree>
    <p:extLst>
      <p:ext uri="{BB962C8B-B14F-4D97-AF65-F5344CB8AC3E}">
        <p14:creationId xmlns:p14="http://schemas.microsoft.com/office/powerpoint/2010/main" val="1941536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F9742-8CA2-FBAC-5A8A-134FA2227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Unique to Sets: union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5C0E5-9A23-3B9A-4303-0D1B3D988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union() method</a:t>
            </a:r>
          </a:p>
          <a:p>
            <a:r>
              <a:rPr lang="en-US" dirty="0"/>
              <a:t>Example: set1.union(set2)</a:t>
            </a:r>
          </a:p>
          <a:p>
            <a:r>
              <a:rPr lang="en-US" dirty="0"/>
              <a:t>union operator |</a:t>
            </a:r>
          </a:p>
          <a:p>
            <a:r>
              <a:rPr lang="en-US" dirty="0"/>
              <a:t>Example: set1 = set1| set2</a:t>
            </a:r>
          </a:p>
          <a:p>
            <a:r>
              <a:rPr lang="en-US" dirty="0"/>
              <a:t>Both approaches return a new set with the elements of both sets within.</a:t>
            </a:r>
          </a:p>
        </p:txBody>
      </p:sp>
    </p:spTree>
    <p:extLst>
      <p:ext uri="{BB962C8B-B14F-4D97-AF65-F5344CB8AC3E}">
        <p14:creationId xmlns:p14="http://schemas.microsoft.com/office/powerpoint/2010/main" val="31184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BrushedMetal">
      <a:dk1>
        <a:sysClr val="windowText" lastClr="000000"/>
      </a:dk1>
      <a:lt1>
        <a:sysClr val="window" lastClr="FFFFFF"/>
      </a:lt1>
      <a:dk2>
        <a:srgbClr val="2F333A"/>
      </a:dk2>
      <a:lt2>
        <a:srgbClr val="E4F9F9"/>
      </a:lt2>
      <a:accent1>
        <a:srgbClr val="07CB98"/>
      </a:accent1>
      <a:accent2>
        <a:srgbClr val="5A90D1"/>
      </a:accent2>
      <a:accent3>
        <a:srgbClr val="E6AD1E"/>
      </a:accent3>
      <a:accent4>
        <a:srgbClr val="EA6312"/>
      </a:accent4>
      <a:accent5>
        <a:srgbClr val="8253A9"/>
      </a:accent5>
      <a:accent6>
        <a:srgbClr val="CB274A"/>
      </a:accent6>
      <a:hlink>
        <a:srgbClr val="5A90D1"/>
      </a:hlink>
      <a:folHlink>
        <a:srgbClr val="969696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rushedMetal">
      <a:dk1>
        <a:sysClr val="windowText" lastClr="000000"/>
      </a:dk1>
      <a:lt1>
        <a:sysClr val="window" lastClr="FFFFFF"/>
      </a:lt1>
      <a:dk2>
        <a:srgbClr val="2F333A"/>
      </a:dk2>
      <a:lt2>
        <a:srgbClr val="E4F9F9"/>
      </a:lt2>
      <a:accent1>
        <a:srgbClr val="07CB98"/>
      </a:accent1>
      <a:accent2>
        <a:srgbClr val="5A90D1"/>
      </a:accent2>
      <a:accent3>
        <a:srgbClr val="E6AD1E"/>
      </a:accent3>
      <a:accent4>
        <a:srgbClr val="EA6312"/>
      </a:accent4>
      <a:accent5>
        <a:srgbClr val="8253A9"/>
      </a:accent5>
      <a:accent6>
        <a:srgbClr val="CB274A"/>
      </a:accent6>
      <a:hlink>
        <a:srgbClr val="5A90D1"/>
      </a:hlink>
      <a:folHlink>
        <a:srgbClr val="969696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9060</TotalTime>
  <Words>986</Words>
  <Application>Microsoft Office PowerPoint</Application>
  <PresentationFormat>Widescreen</PresentationFormat>
  <Paragraphs>114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Century Gothic</vt:lpstr>
      <vt:lpstr>Georgia</vt:lpstr>
      <vt:lpstr>Wingdings 3</vt:lpstr>
      <vt:lpstr>Ion</vt:lpstr>
      <vt:lpstr>IT-1113, Lecture Slides 09: Serializing, Sets, &amp; Dictionaries</vt:lpstr>
      <vt:lpstr>Table of Contents</vt:lpstr>
      <vt:lpstr>Serializing Objects</vt:lpstr>
      <vt:lpstr>Examples</vt:lpstr>
      <vt:lpstr>Sets</vt:lpstr>
      <vt:lpstr>Creating a Set</vt:lpstr>
      <vt:lpstr>Deleting Set Elements</vt:lpstr>
      <vt:lpstr>Common Structures</vt:lpstr>
      <vt:lpstr>Unique to Sets: union</vt:lpstr>
      <vt:lpstr>Unique to Sets: intersection</vt:lpstr>
      <vt:lpstr>Unique to Sets: difference</vt:lpstr>
      <vt:lpstr>Unique to Sets: symmetric difference</vt:lpstr>
      <vt:lpstr>Unique to Sets: subset test</vt:lpstr>
      <vt:lpstr>Unique to Sets: superset test</vt:lpstr>
      <vt:lpstr>Python  Dictionaries</vt:lpstr>
      <vt:lpstr>Testing Dictionary Keys</vt:lpstr>
      <vt:lpstr>Adding Elements To Existing Dictionary</vt:lpstr>
      <vt:lpstr>Delete Elements From Existing Dictionary</vt:lpstr>
      <vt:lpstr>More About Dictionaries</vt:lpstr>
      <vt:lpstr>Dictionary Methods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Comm &amp; Networking</dc:title>
  <dc:creator>Donald Privitera</dc:creator>
  <cp:lastModifiedBy>Donald Privitera</cp:lastModifiedBy>
  <cp:revision>9</cp:revision>
  <dcterms:created xsi:type="dcterms:W3CDTF">2021-08-13T02:08:47Z</dcterms:created>
  <dcterms:modified xsi:type="dcterms:W3CDTF">2024-07-29T22:38:54Z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