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0" r:id="rId1"/>
  </p:sldMasterIdLst>
  <p:notesMasterIdLst>
    <p:notesMasterId r:id="rId12"/>
  </p:notesMasterIdLst>
  <p:handoutMasterIdLst>
    <p:handoutMasterId r:id="rId13"/>
  </p:handoutMasterIdLst>
  <p:sldIdLst>
    <p:sldId id="365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330B2-2245-4D75-9EB1-E183782B1940}" v="6" dt="2024-07-28T14:59:28.405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0" autoAdjust="0"/>
    <p:restoredTop sz="94681" autoAdjust="0"/>
  </p:normalViewPr>
  <p:slideViewPr>
    <p:cSldViewPr snapToGrid="0">
      <p:cViewPr varScale="1">
        <p:scale>
          <a:sx n="109" d="100"/>
          <a:sy n="109" d="100"/>
        </p:scale>
        <p:origin x="78" y="21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Privitera" userId="b19266b5-85bb-4cd7-abc7-9d22c2c9327d" providerId="ADAL" clId="{175330B2-2245-4D75-9EB1-E183782B1940}"/>
    <pc:docChg chg="undo custSel addSld modSld">
      <pc:chgData name="Donald Privitera" userId="b19266b5-85bb-4cd7-abc7-9d22c2c9327d" providerId="ADAL" clId="{175330B2-2245-4D75-9EB1-E183782B1940}" dt="2024-07-29T20:33:32.415" v="2993" actId="20577"/>
      <pc:docMkLst>
        <pc:docMk/>
      </pc:docMkLst>
      <pc:sldChg chg="modSp mod">
        <pc:chgData name="Donald Privitera" userId="b19266b5-85bb-4cd7-abc7-9d22c2c9327d" providerId="ADAL" clId="{175330B2-2245-4D75-9EB1-E183782B1940}" dt="2024-07-27T21:30:58.372" v="34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175330B2-2245-4D75-9EB1-E183782B1940}" dt="2024-07-27T21:30:58.372" v="34" actId="20577"/>
          <ac:spMkLst>
            <pc:docMk/>
            <pc:sldMk cId="2660439541" sldId="365"/>
            <ac:spMk id="4" creationId="{A46125D9-D5D8-4CD8-9A67-54EC039E3075}"/>
          </ac:spMkLst>
        </pc:spChg>
      </pc:sldChg>
      <pc:sldChg chg="modSp mod">
        <pc:chgData name="Donald Privitera" userId="b19266b5-85bb-4cd7-abc7-9d22c2c9327d" providerId="ADAL" clId="{175330B2-2245-4D75-9EB1-E183782B1940}" dt="2024-07-27T21:31:41.524" v="9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175330B2-2245-4D75-9EB1-E183782B1940}" dt="2024-07-27T21:31:41.524" v="9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modSp new mod">
        <pc:chgData name="Donald Privitera" userId="b19266b5-85bb-4cd7-abc7-9d22c2c9327d" providerId="ADAL" clId="{175330B2-2245-4D75-9EB1-E183782B1940}" dt="2024-07-27T21:34:17.348" v="403" actId="20577"/>
        <pc:sldMkLst>
          <pc:docMk/>
          <pc:sldMk cId="88176355" sldId="367"/>
        </pc:sldMkLst>
        <pc:spChg chg="mod">
          <ac:chgData name="Donald Privitera" userId="b19266b5-85bb-4cd7-abc7-9d22c2c9327d" providerId="ADAL" clId="{175330B2-2245-4D75-9EB1-E183782B1940}" dt="2024-07-27T21:32:08.676" v="126" actId="20577"/>
          <ac:spMkLst>
            <pc:docMk/>
            <pc:sldMk cId="88176355" sldId="367"/>
            <ac:spMk id="2" creationId="{5644C09C-102B-FCA3-0925-AF09E66D0878}"/>
          </ac:spMkLst>
        </pc:spChg>
        <pc:spChg chg="mod">
          <ac:chgData name="Donald Privitera" userId="b19266b5-85bb-4cd7-abc7-9d22c2c9327d" providerId="ADAL" clId="{175330B2-2245-4D75-9EB1-E183782B1940}" dt="2024-07-27T21:34:17.348" v="403" actId="20577"/>
          <ac:spMkLst>
            <pc:docMk/>
            <pc:sldMk cId="88176355" sldId="367"/>
            <ac:spMk id="3" creationId="{D31E3CC3-C7BD-76F9-F32E-853094D208BD}"/>
          </ac:spMkLst>
        </pc:spChg>
      </pc:sldChg>
      <pc:sldChg chg="modSp new mod">
        <pc:chgData name="Donald Privitera" userId="b19266b5-85bb-4cd7-abc7-9d22c2c9327d" providerId="ADAL" clId="{175330B2-2245-4D75-9EB1-E183782B1940}" dt="2024-07-27T21:41:30.485" v="1027" actId="20577"/>
        <pc:sldMkLst>
          <pc:docMk/>
          <pc:sldMk cId="2546453225" sldId="368"/>
        </pc:sldMkLst>
        <pc:spChg chg="mod">
          <ac:chgData name="Donald Privitera" userId="b19266b5-85bb-4cd7-abc7-9d22c2c9327d" providerId="ADAL" clId="{175330B2-2245-4D75-9EB1-E183782B1940}" dt="2024-07-27T21:35:14.484" v="444" actId="20577"/>
          <ac:spMkLst>
            <pc:docMk/>
            <pc:sldMk cId="2546453225" sldId="368"/>
            <ac:spMk id="2" creationId="{A0BEB080-1219-FD8C-73C2-2DCAAE514E94}"/>
          </ac:spMkLst>
        </pc:spChg>
        <pc:spChg chg="mod">
          <ac:chgData name="Donald Privitera" userId="b19266b5-85bb-4cd7-abc7-9d22c2c9327d" providerId="ADAL" clId="{175330B2-2245-4D75-9EB1-E183782B1940}" dt="2024-07-27T21:41:30.485" v="1027" actId="20577"/>
          <ac:spMkLst>
            <pc:docMk/>
            <pc:sldMk cId="2546453225" sldId="368"/>
            <ac:spMk id="3" creationId="{04B9CD92-79C4-1A3B-F531-7213ACB07DCA}"/>
          </ac:spMkLst>
        </pc:spChg>
      </pc:sldChg>
      <pc:sldChg chg="modSp new mod">
        <pc:chgData name="Donald Privitera" userId="b19266b5-85bb-4cd7-abc7-9d22c2c9327d" providerId="ADAL" clId="{175330B2-2245-4D75-9EB1-E183782B1940}" dt="2024-07-27T21:44:37.237" v="1340" actId="20577"/>
        <pc:sldMkLst>
          <pc:docMk/>
          <pc:sldMk cId="3660013860" sldId="369"/>
        </pc:sldMkLst>
        <pc:spChg chg="mod">
          <ac:chgData name="Donald Privitera" userId="b19266b5-85bb-4cd7-abc7-9d22c2c9327d" providerId="ADAL" clId="{175330B2-2245-4D75-9EB1-E183782B1940}" dt="2024-07-27T21:42:17.925" v="1044" actId="6549"/>
          <ac:spMkLst>
            <pc:docMk/>
            <pc:sldMk cId="3660013860" sldId="369"/>
            <ac:spMk id="2" creationId="{970FB039-966E-F0B4-4F0E-38897596C477}"/>
          </ac:spMkLst>
        </pc:spChg>
        <pc:spChg chg="mod">
          <ac:chgData name="Donald Privitera" userId="b19266b5-85bb-4cd7-abc7-9d22c2c9327d" providerId="ADAL" clId="{175330B2-2245-4D75-9EB1-E183782B1940}" dt="2024-07-27T21:44:37.237" v="1340" actId="20577"/>
          <ac:spMkLst>
            <pc:docMk/>
            <pc:sldMk cId="3660013860" sldId="369"/>
            <ac:spMk id="3" creationId="{E0CA4EE2-0BE6-F1EA-0965-B5B0CCC3C16D}"/>
          </ac:spMkLst>
        </pc:spChg>
      </pc:sldChg>
      <pc:sldChg chg="modSp new mod">
        <pc:chgData name="Donald Privitera" userId="b19266b5-85bb-4cd7-abc7-9d22c2c9327d" providerId="ADAL" clId="{175330B2-2245-4D75-9EB1-E183782B1940}" dt="2024-07-29T20:33:32.415" v="2993" actId="20577"/>
        <pc:sldMkLst>
          <pc:docMk/>
          <pc:sldMk cId="1585246968" sldId="370"/>
        </pc:sldMkLst>
        <pc:spChg chg="mod">
          <ac:chgData name="Donald Privitera" userId="b19266b5-85bb-4cd7-abc7-9d22c2c9327d" providerId="ADAL" clId="{175330B2-2245-4D75-9EB1-E183782B1940}" dt="2024-07-27T21:45:03.318" v="1358" actId="20577"/>
          <ac:spMkLst>
            <pc:docMk/>
            <pc:sldMk cId="1585246968" sldId="370"/>
            <ac:spMk id="2" creationId="{EFA026AE-319D-01E9-252F-0E157A1A403C}"/>
          </ac:spMkLst>
        </pc:spChg>
        <pc:spChg chg="mod">
          <ac:chgData name="Donald Privitera" userId="b19266b5-85bb-4cd7-abc7-9d22c2c9327d" providerId="ADAL" clId="{175330B2-2245-4D75-9EB1-E183782B1940}" dt="2024-07-29T20:33:32.415" v="2993" actId="20577"/>
          <ac:spMkLst>
            <pc:docMk/>
            <pc:sldMk cId="1585246968" sldId="370"/>
            <ac:spMk id="3" creationId="{0A8DA854-2DD7-97B3-40B5-F1449048F829}"/>
          </ac:spMkLst>
        </pc:spChg>
      </pc:sldChg>
      <pc:sldChg chg="modSp new mod">
        <pc:chgData name="Donald Privitera" userId="b19266b5-85bb-4cd7-abc7-9d22c2c9327d" providerId="ADAL" clId="{175330B2-2245-4D75-9EB1-E183782B1940}" dt="2024-07-27T21:59:57.542" v="2336" actId="20577"/>
        <pc:sldMkLst>
          <pc:docMk/>
          <pc:sldMk cId="689796781" sldId="371"/>
        </pc:sldMkLst>
        <pc:spChg chg="mod">
          <ac:chgData name="Donald Privitera" userId="b19266b5-85bb-4cd7-abc7-9d22c2c9327d" providerId="ADAL" clId="{175330B2-2245-4D75-9EB1-E183782B1940}" dt="2024-07-27T21:53:16.070" v="1865" actId="20577"/>
          <ac:spMkLst>
            <pc:docMk/>
            <pc:sldMk cId="689796781" sldId="371"/>
            <ac:spMk id="2" creationId="{7F084851-6CC2-E4B0-A339-29263922DF61}"/>
          </ac:spMkLst>
        </pc:spChg>
        <pc:spChg chg="mod">
          <ac:chgData name="Donald Privitera" userId="b19266b5-85bb-4cd7-abc7-9d22c2c9327d" providerId="ADAL" clId="{175330B2-2245-4D75-9EB1-E183782B1940}" dt="2024-07-27T21:59:57.542" v="2336" actId="20577"/>
          <ac:spMkLst>
            <pc:docMk/>
            <pc:sldMk cId="689796781" sldId="371"/>
            <ac:spMk id="3" creationId="{03F71080-F592-35D2-B566-6A07D50B8321}"/>
          </ac:spMkLst>
        </pc:spChg>
      </pc:sldChg>
      <pc:sldChg chg="modSp new mod">
        <pc:chgData name="Donald Privitera" userId="b19266b5-85bb-4cd7-abc7-9d22c2c9327d" providerId="ADAL" clId="{175330B2-2245-4D75-9EB1-E183782B1940}" dt="2024-07-27T22:02:36.535" v="2527" actId="20577"/>
        <pc:sldMkLst>
          <pc:docMk/>
          <pc:sldMk cId="3950542028" sldId="372"/>
        </pc:sldMkLst>
        <pc:spChg chg="mod">
          <ac:chgData name="Donald Privitera" userId="b19266b5-85bb-4cd7-abc7-9d22c2c9327d" providerId="ADAL" clId="{175330B2-2245-4D75-9EB1-E183782B1940}" dt="2024-07-27T22:01:12.278" v="2352" actId="20577"/>
          <ac:spMkLst>
            <pc:docMk/>
            <pc:sldMk cId="3950542028" sldId="372"/>
            <ac:spMk id="2" creationId="{4072D302-0C79-95B1-1CD5-F3092A8F34F4}"/>
          </ac:spMkLst>
        </pc:spChg>
        <pc:spChg chg="mod">
          <ac:chgData name="Donald Privitera" userId="b19266b5-85bb-4cd7-abc7-9d22c2c9327d" providerId="ADAL" clId="{175330B2-2245-4D75-9EB1-E183782B1940}" dt="2024-07-27T22:02:36.535" v="2527" actId="20577"/>
          <ac:spMkLst>
            <pc:docMk/>
            <pc:sldMk cId="3950542028" sldId="372"/>
            <ac:spMk id="3" creationId="{FD6EC068-2C94-EFBF-A12A-C52936EB2BA8}"/>
          </ac:spMkLst>
        </pc:spChg>
      </pc:sldChg>
      <pc:sldChg chg="addSp delSp modSp new mod">
        <pc:chgData name="Donald Privitera" userId="b19266b5-85bb-4cd7-abc7-9d22c2c9327d" providerId="ADAL" clId="{175330B2-2245-4D75-9EB1-E183782B1940}" dt="2024-07-28T14:59:28.404" v="2608" actId="207"/>
        <pc:sldMkLst>
          <pc:docMk/>
          <pc:sldMk cId="530143545" sldId="373"/>
        </pc:sldMkLst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" creationId="{FE576396-F0BB-677D-704C-05E3D164CF7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" creationId="{7CB2A11A-038D-CF2C-BD5C-FA28A67D4C2D}"/>
          </ac:spMkLst>
        </pc:spChg>
        <pc:spChg chg="mod">
          <ac:chgData name="Donald Privitera" userId="b19266b5-85bb-4cd7-abc7-9d22c2c9327d" providerId="ADAL" clId="{175330B2-2245-4D75-9EB1-E183782B1940}" dt="2024-07-28T14:59:28.404" v="2608" actId="207"/>
          <ac:spMkLst>
            <pc:docMk/>
            <pc:sldMk cId="530143545" sldId="373"/>
            <ac:spMk id="7" creationId="{48D1CB55-AFDB-2664-297C-20D741A8ECF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" creationId="{1A931CC6-466C-DF6D-17DA-FEA3E747B06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" creationId="{5F6171BC-5826-AD82-AE25-3C2476A2220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" creationId="{F53298A3-EA3E-D87F-BB40-4F42B289D46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" creationId="{05D722F2-A79D-C79B-EE4A-DDDFA37671F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" creationId="{07AAAC4A-C9D0-13E2-15F0-E7879B4C396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" creationId="{47E4F143-2469-3938-5114-E14195FA829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" creationId="{9302B05A-2A9A-E588-DD1D-45D3E191520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" creationId="{5D4A97A7-A798-9627-7F71-4314787DE46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" creationId="{B682252C-C56F-8EEA-792F-ABD4CCE6B47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" creationId="{43622CEB-FCD7-E52F-71FF-D4D0C7B9B59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" creationId="{54F59771-C7E4-FE26-795F-5D1FA17D287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" creationId="{FBA673C2-713B-8C0A-8D40-FF294BB3A7B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0" creationId="{EC4D6C0C-D994-39D1-EFFD-F2BC5D4BBBD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1" creationId="{2890508E-BE41-DDC8-A1CB-2386BE05966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2" creationId="{948EF014-0D18-4080-D920-598594CE2A3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3" creationId="{BE00D60E-3F8A-6DB3-30B5-C309FE56115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4" creationId="{329C9BCD-AF24-EE71-0BEB-3113FD66D9A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5" creationId="{D2C3CEF2-093B-FE57-85E9-0387C204FFB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6" creationId="{FB44D4E3-C372-F142-81AB-DE122EC44E9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7" creationId="{351D6CB6-2B01-E536-70A3-D4FE3C2764D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8" creationId="{CBC14777-6EB1-3E32-A74E-5B7066BDCC7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29" creationId="{0536F4CA-95C6-4704-0AED-4F20B212449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0" creationId="{C531420A-707E-9182-6A5B-9141FC89DF2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1" creationId="{01C4C597-F945-F46C-A59C-55B0FF0FC5B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2" creationId="{A740E2C8-5453-A3FC-0685-3F03206AEC0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3" creationId="{C4161B90-2837-8692-9B20-3C8825E1E4F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4" creationId="{B45FC79F-77D5-C8F2-862E-6882B27311D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5" creationId="{51FBDE90-EB9F-6EA2-79B4-2359576846D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6" creationId="{0E37AE5E-16A7-30BE-CC45-598711F8032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7" creationId="{B16458A8-0149-949F-7E67-B250B87DF65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8" creationId="{2D8B7876-B3C8-987A-AD12-912D7FFF740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39" creationId="{FB87920A-3739-6A76-2B2E-04AE674A32E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0" creationId="{074D25E6-A851-4C6C-2531-1C4CB530BED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1" creationId="{4756B024-B63E-CFC2-267F-A4D0DB071E3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2" creationId="{2E1FCF7E-5239-BC47-890E-6A5C5E33910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3" creationId="{A5779744-E89C-AAD2-1773-877E8B4B4D6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4" creationId="{DAA1B2E7-8C90-6339-D80D-2BEF9CB7647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5" creationId="{38A92715-1690-28DC-550C-914C5542DB5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6" creationId="{E01494EB-3B39-8169-D595-DADAAE55C46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7" creationId="{3E4F5B22-0FF4-8500-E07F-E43D901CD6F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8" creationId="{F2128AE1-9538-A542-EEB7-64C6E7345B0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49" creationId="{EF9E874D-F142-1FAA-0994-50FE0B32EE0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0" creationId="{A85D27D3-2C25-E689-6FAA-0E342522A33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1" creationId="{17E737AA-60EF-3D23-0366-E18B88F6784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2" creationId="{F8E5D9A7-6B6C-DBD1-E587-9D6D584C427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3" creationId="{64C31DD0-36A8-A43A-0617-C26190A5EC0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4" creationId="{3C393FEC-2C17-E857-4F34-694EE0F1E7A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5" creationId="{800DAE53-47AB-8AD4-14FC-16903757175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6" creationId="{327A9862-6DE1-00E3-E4C3-B876A3005B1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7" creationId="{57DD1F55-50E1-0A61-C52E-BFAC20248EC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8" creationId="{955868E1-0739-05FA-3863-4BDC1D39AF8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59" creationId="{4D3FE819-8C6D-56D1-36E5-21ECB663037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0" creationId="{F377BCA8-F684-6509-F050-03446D3CCAB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1" creationId="{122FFA03-A4B4-9DDE-4097-01810BC4044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2" creationId="{3601DA1C-C15D-B701-8C4A-FD4B21116F8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3" creationId="{BA4FF65F-281B-7847-BC16-C74E3738B5E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4" creationId="{36383925-E68E-DE71-899B-A29904A40A5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5" creationId="{93C71164-4F95-ADC8-FD63-6B4FAD3B2D3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6" creationId="{1F154181-4556-4FC4-9CFF-CA62746436E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7" creationId="{2D689365-681C-FFAC-FD20-E7AED4C732F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8" creationId="{6901FB00-333D-BAEE-D7E7-830F97D3CD2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69" creationId="{B62A677D-70F2-5644-8D85-B84ABD99BE5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0" creationId="{B5025AEF-D169-4FB4-456C-34D8BD8B83B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1" creationId="{9B601E3E-34B2-0F38-487D-32C8B315BCE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2" creationId="{F0AE9576-330E-F042-280B-816A5BB2E47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3" creationId="{8F18F1FB-B6ED-0919-A248-1707F29A862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4" creationId="{3A49B252-1A75-C781-D1B5-813C4B2AF55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5" creationId="{3715BFD3-4BEA-E7DC-4E64-FA7C16545AD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6" creationId="{7F14F2FF-6DC4-39D1-D8FA-475ADB9360D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7" creationId="{C91EF710-6552-4EE8-9CA1-4E1D8983E2B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8" creationId="{87CD4C2D-6C2D-47EB-AF3E-BF3DE0F91D4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79" creationId="{A27BDDED-8EF9-CAA7-E19D-1486D429EBF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0" creationId="{F56D534C-0592-ADAD-F502-F39E7AC797A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1" creationId="{D1B7B1CD-FADD-4A7C-8D62-CA06FD04C01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2" creationId="{95AFCD48-D0C4-B525-343A-5FE91B33DE4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3" creationId="{CC4E9B88-173C-0BBB-DCCC-353B89BAF9C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4" creationId="{0C5DE88B-E6FC-52A5-69B9-95C8078BECD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5" creationId="{1CA8CDC4-6FFD-F254-8481-F9819CB6F25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6" creationId="{5D89A9D7-F025-61C7-2C74-B0CCE5B2C97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7" creationId="{14EF1F9E-56DF-D527-226C-0A52D34A983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8" creationId="{B1A6FCA3-BDE0-1352-9717-B0D037C3BEC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89" creationId="{277D1E6E-CCF9-420A-DF7F-3C279678A71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0" creationId="{2C6B0439-1B73-C505-617A-E124A027467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1" creationId="{CCBC4610-1287-CF56-CB9E-712BED417C4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2" creationId="{D9EBF831-8D3C-4F88-7860-8D199B4706C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3" creationId="{FF556BC3-644B-3B6B-F498-23A05D687BA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4" creationId="{650A6EA7-CADF-C66B-1422-31AC9EC9E15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5" creationId="{DB32B3EA-62C6-E790-8385-86D16155EA2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6" creationId="{DFB3B745-8589-4412-56B4-FB9157D3A50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7" creationId="{CC010178-89E9-B24B-25C7-73216455B9F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8" creationId="{F3A8043F-1408-01CF-1BFF-1DE98275F79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99" creationId="{2B627B67-9138-BEBB-1CEB-C3071109405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0" creationId="{17D1774E-E461-0FF2-FF18-F837361FEC3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1" creationId="{C1442739-3FEE-1610-902B-D74540FE07D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2" creationId="{DE47AEE9-2F81-BDBF-FE19-9A91FBCCD5C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3" creationId="{6122F59F-3310-3F90-C12A-7A340CD3F33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4" creationId="{8231EDDF-A8FE-F802-B87A-EF61BAD502B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5" creationId="{832829B3-141A-0D53-914F-830AC5ACAE5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6" creationId="{73A38717-E234-D819-3664-DE247B673BA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7" creationId="{D3B1F7D2-1E5B-B02D-CA51-0DF68B160AB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8" creationId="{E256F8A1-260B-2521-18C2-B10DB3D775F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09" creationId="{484ABE12-651F-20CD-19B4-5F1B5D9DD90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0" creationId="{16D0343D-0926-2397-D695-AA8746F751F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1" creationId="{997F8D17-6973-12D1-807B-1E35E3BE80D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2" creationId="{D793F8A9-0506-C628-37B9-F33F57718FB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3" creationId="{AC27B754-F091-1B8B-A78B-486F6E79235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4" creationId="{80634764-AAE0-F650-A9E4-BB7DE1782F1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5" creationId="{3F6C9D5A-6A3C-1DE6-3E47-45A0EBD4FEA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6" creationId="{4F111CFC-C692-8FE3-D8E8-854DDCDA8ED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7" creationId="{32AF8BA4-5979-3EA5-9305-02868BF2F86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8" creationId="{C1A70BAF-68BC-1BD8-1BAB-D8F35F7BD61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19" creationId="{EB772021-AB50-662A-9BE7-DC1D65DAD65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0" creationId="{CF636889-F9D5-D1F2-6552-C3B1463FFD2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1" creationId="{3A350617-1DE9-A27A-8982-6166F24D240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2" creationId="{3826FA56-48A7-75BA-A115-EAFD0AB7E46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3" creationId="{27292677-EB95-BD4A-50C3-7D7F36E79AC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4" creationId="{CAF5EBBE-BFC7-6A1D-5973-B5211AB2DCE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5" creationId="{D4C7D5D3-1E35-1F08-7702-EC39AEAFE92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6" creationId="{89E1F3BC-7B85-4C1C-51E2-5F98249C16B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7" creationId="{5AC8C1F2-FB32-101B-9F14-AE00339C26F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8" creationId="{5D424325-8C15-54C5-DC99-85C8AC3C9EF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29" creationId="{4A4F2DC1-6F0D-C4B6-BF91-E4B83589976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0" creationId="{3E03F7D0-C850-1EAF-8ACE-10B0E280A39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1" creationId="{0892F6C1-44F9-E96F-425F-6690E211C8A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2" creationId="{14FA6E2C-2CA3-368D-D646-614D988D3E6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3" creationId="{4A837C34-8DAF-EDF8-4F98-71C135CB419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4" creationId="{D88A8DDD-2DBC-C011-1856-B230DA7C333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5" creationId="{03C3C64C-A813-B103-3DF7-6F8C0748536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6" creationId="{74061EC5-499D-8E8D-2732-8350099EDAD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7" creationId="{D6780485-A559-B841-1C06-449DF73D71C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8" creationId="{8B1013D8-8877-DCD2-4D0C-4ED0629A792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39" creationId="{D3CC4288-DBC9-B3B0-458E-DF397FD510F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0" creationId="{EDF7A143-F910-BBB0-893E-71276F879DF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1" creationId="{C7EC5274-3639-B07F-DC9B-4B3C7970092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2" creationId="{103298B3-0B84-6612-E887-40D675F4CA0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3" creationId="{A9467425-AAB0-B4DB-5DE0-0A76254186B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4" creationId="{2EDE33BA-1FE7-9C8A-7BD1-906CE6FF6AE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5" creationId="{074399FA-13E2-3774-7FB1-E29FA87F290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6" creationId="{6B8CFD5D-39F6-F2D4-F2D7-E481B474CB0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7" creationId="{77D54448-9FF3-6B47-2A6D-E95D1A429EB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8" creationId="{1BB3FC31-3B2E-227B-0958-9986D01FC1D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49" creationId="{1FADF04C-967E-D5E2-7BC7-E59224DCE35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0" creationId="{D44ECC83-541C-E1CE-AE88-2101ECC2CAC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1" creationId="{92CDFF5D-F481-726B-093E-984F6C88D07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2" creationId="{8E58C75D-059F-8750-3F23-D4A751C0B9C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3" creationId="{5409013E-483E-5989-E2F5-EA96EBF3AF2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4" creationId="{F6C4B9D0-1375-C1C8-B284-DFB676FFDBD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5" creationId="{486A0EF5-C638-C373-4CD4-543EE3573F4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6" creationId="{28C50CF1-8EC8-9866-D3B5-9784DC4E5EA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7" creationId="{C986A1A2-8D18-8BDC-BB5B-B9E9C9EB355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8" creationId="{B01A1300-005A-883B-4373-85C1CCE2C68B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59" creationId="{38E6500B-9AE3-7528-8883-C02D4CF85E1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0" creationId="{277EC682-75EA-7CDE-E82E-10A8025EA916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1" creationId="{A09C9533-71C6-3F46-6C4B-933A2A56007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2" creationId="{EDE25984-B5B2-6095-8AAF-F534A68E960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3" creationId="{16B0CB96-2FF9-0524-58AB-24826D88AED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4" creationId="{87B47914-E7C6-5706-AD63-6DD03FEBA90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5" creationId="{BB23FB2D-0537-448D-B340-DD96AB72027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6" creationId="{FAF1C1C4-4CAF-F6CB-6B59-D66AF1619E3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7" creationId="{4D83E1B0-1E80-E8B7-E68B-20C69B3BF46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8" creationId="{31A15075-9BE9-4EC4-A3E4-32B2A781784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69" creationId="{F0E4F035-B2A7-3B16-770E-30099A896D2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0" creationId="{E4F885AB-491F-3202-520D-003FC989185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1" creationId="{BF7282DA-7D3D-13CA-4D62-14DEEB4B626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2" creationId="{306898F1-68C3-EEEF-0C9C-2C3379AE973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3" creationId="{9F00D4F5-0AC9-674E-685E-41C915360900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4" creationId="{A3796DE6-CB37-E24E-276D-6A6DEF850DBE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5" creationId="{268A15E8-1818-67E6-109F-390505C4BC1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6" creationId="{9DD34C3B-A442-F61D-BBD4-81055169F27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7" creationId="{D6879CE5-A510-DF2D-E108-A2D32874843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8" creationId="{C46170DA-660E-6E2C-D4D3-4CA79ED94DFC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79" creationId="{0D119165-06C9-6C0E-763B-DFCE60FFDD2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0" creationId="{6EC8240E-13A4-C959-016D-458994DB92D2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1" creationId="{EC8D4224-431F-B90A-0F22-2E6BF017009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2" creationId="{85A69096-3C71-C82F-50D7-B809BAD5029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3" creationId="{8EEF538F-946A-5793-6327-A656E594524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4" creationId="{2E5B2F64-2B20-09FB-FFF4-E5E208899F75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5" creationId="{54F2E4A2-A8D8-5415-6393-06AD06DEF82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6" creationId="{BEA3D4F4-9F93-4A31-7654-D91740FE8CE4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7" creationId="{28FEBEC6-5E45-7BD2-AE58-46F6212EC3D7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8" creationId="{84C9F156-F0BD-C3ED-CFC6-7A17FE68D61D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89" creationId="{E84C7BFA-C8E0-28EC-6863-8C220B08ECAA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0" creationId="{BCE59A56-C428-0FEA-C6F6-3A96C116C9E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1" creationId="{328FF222-9B48-B864-4717-BFCAF2EB19D9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2" creationId="{D09CB532-738E-880C-1FF6-3DB4044C6CD3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3" creationId="{11E0723E-3595-7679-1E4D-CAC587343E88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4" creationId="{8FBDF1CE-793A-DB82-20EE-98B1B6E9F29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5" creationId="{5D145496-97BF-783B-AAD4-671A8EC1794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6" creationId="{E9DFD352-F040-812D-3F0C-E3133304FC8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7" creationId="{F5BEB1FA-BBAD-E38C-EFBE-839DD6BB3E5F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8" creationId="{013F2C36-6D5F-517D-86F6-CB26E5891871}"/>
          </ac:spMkLst>
        </pc:spChg>
        <pc:spChg chg="mod">
          <ac:chgData name="Donald Privitera" userId="b19266b5-85bb-4cd7-abc7-9d22c2c9327d" providerId="ADAL" clId="{175330B2-2245-4D75-9EB1-E183782B1940}" dt="2024-07-28T14:58:34.680" v="2607" actId="338"/>
          <ac:spMkLst>
            <pc:docMk/>
            <pc:sldMk cId="530143545" sldId="373"/>
            <ac:spMk id="199" creationId="{8D25B0EE-6BA2-274D-3A81-C53B696BCE2C}"/>
          </ac:spMkLst>
        </pc:spChg>
        <pc:grpChg chg="mod">
          <ac:chgData name="Donald Privitera" userId="b19266b5-85bb-4cd7-abc7-9d22c2c9327d" providerId="ADAL" clId="{175330B2-2245-4D75-9EB1-E183782B1940}" dt="2024-07-28T14:58:34.680" v="2607" actId="338"/>
          <ac:grpSpMkLst>
            <pc:docMk/>
            <pc:sldMk cId="530143545" sldId="373"/>
            <ac:grpSpMk id="1" creationId="{00000000-0000-0000-0000-000000000000}"/>
          </ac:grpSpMkLst>
        </pc:grpChg>
        <pc:grpChg chg="mod">
          <ac:chgData name="Donald Privitera" userId="b19266b5-85bb-4cd7-abc7-9d22c2c9327d" providerId="ADAL" clId="{175330B2-2245-4D75-9EB1-E183782B1940}" dt="2024-07-28T14:58:34.680" v="2607" actId="338"/>
          <ac:grpSpMkLst>
            <pc:docMk/>
            <pc:sldMk cId="530143545" sldId="373"/>
            <ac:grpSpMk id="6" creationId="{E23F2919-C3EE-86A8-F88D-BC802AA335E7}"/>
          </ac:grpSpMkLst>
        </pc:grpChg>
        <pc:graphicFrameChg chg="add mod modGraphic">
          <ac:chgData name="Donald Privitera" userId="b19266b5-85bb-4cd7-abc7-9d22c2c9327d" providerId="ADAL" clId="{175330B2-2245-4D75-9EB1-E183782B1940}" dt="2024-07-28T14:57:07.431" v="2602" actId="1076"/>
          <ac:graphicFrameMkLst>
            <pc:docMk/>
            <pc:sldMk cId="530143545" sldId="373"/>
            <ac:graphicFrameMk id="4" creationId="{F3618AEE-4E32-0707-4AB2-5EDFC0D5145C}"/>
          </ac:graphicFrameMkLst>
        </pc:graphicFrameChg>
        <pc:picChg chg="add del mod">
          <ac:chgData name="Donald Privitera" userId="b19266b5-85bb-4cd7-abc7-9d22c2c9327d" providerId="ADAL" clId="{175330B2-2245-4D75-9EB1-E183782B1940}" dt="2024-07-28T14:58:34.680" v="2607" actId="338"/>
          <ac:picMkLst>
            <pc:docMk/>
            <pc:sldMk cId="530143545" sldId="373"/>
            <ac:picMk id="5" creationId="{AE90822E-C582-85FE-92FD-68D90DCC75C1}"/>
          </ac:picMkLst>
        </pc:picChg>
      </pc:sldChg>
      <pc:sldChg chg="modSp new mod">
        <pc:chgData name="Donald Privitera" userId="b19266b5-85bb-4cd7-abc7-9d22c2c9327d" providerId="ADAL" clId="{175330B2-2245-4D75-9EB1-E183782B1940}" dt="2024-07-28T15:08:27.093" v="2987" actId="20577"/>
        <pc:sldMkLst>
          <pc:docMk/>
          <pc:sldMk cId="1476817456" sldId="374"/>
        </pc:sldMkLst>
        <pc:spChg chg="mod">
          <ac:chgData name="Donald Privitera" userId="b19266b5-85bb-4cd7-abc7-9d22c2c9327d" providerId="ADAL" clId="{175330B2-2245-4D75-9EB1-E183782B1940}" dt="2024-07-28T15:04:56.341" v="2627" actId="20577"/>
          <ac:spMkLst>
            <pc:docMk/>
            <pc:sldMk cId="1476817456" sldId="374"/>
            <ac:spMk id="2" creationId="{1FA7958F-35AA-0AE5-B7C0-5A282C159C0A}"/>
          </ac:spMkLst>
        </pc:spChg>
        <pc:spChg chg="mod">
          <ac:chgData name="Donald Privitera" userId="b19266b5-85bb-4cd7-abc7-9d22c2c9327d" providerId="ADAL" clId="{175330B2-2245-4D75-9EB1-E183782B1940}" dt="2024-07-28T15:08:27.093" v="2987" actId="20577"/>
          <ac:spMkLst>
            <pc:docMk/>
            <pc:sldMk cId="1476817456" sldId="374"/>
            <ac:spMk id="3" creationId="{2267B5D5-939B-8DF0-A799-25F1ABE30E8B}"/>
          </ac:spMkLst>
        </pc:spChg>
      </pc:sldChg>
    </pc:docChg>
  </pc:docChgLst>
  <pc:docChgLst>
    <pc:chgData name="Donald Privitera" userId="b19266b5-85bb-4cd7-abc7-9d22c2c9327d" providerId="ADAL" clId="{91CBFEFE-3EAF-4286-82C0-04011A9CE32C}"/>
    <pc:docChg chg="modSld modMainMaster">
      <pc:chgData name="Donald Privitera" userId="b19266b5-85bb-4cd7-abc7-9d22c2c9327d" providerId="ADAL" clId="{91CBFEFE-3EAF-4286-82C0-04011A9CE32C}" dt="2024-07-20T15:41:02.002" v="96" actId="20577"/>
      <pc:docMkLst>
        <pc:docMk/>
      </pc:docMkLst>
      <pc:sldChg chg="modSp mod">
        <pc:chgData name="Donald Privitera" userId="b19266b5-85bb-4cd7-abc7-9d22c2c9327d" providerId="ADAL" clId="{91CBFEFE-3EAF-4286-82C0-04011A9CE32C}" dt="2024-07-20T15:37:01.090" v="76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91CBFEFE-3EAF-4286-82C0-04011A9CE32C}" dt="2024-07-20T15:36:53.795" v="5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91CBFEFE-3EAF-4286-82C0-04011A9CE32C}" dt="2024-07-20T15:37:01.090" v="76" actId="20577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91CBFEFE-3EAF-4286-82C0-04011A9CE32C}" dt="2024-07-20T15:41:02.002" v="96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91CBFEFE-3EAF-4286-82C0-04011A9CE32C}" dt="2024-07-20T15:41:02.002" v="96" actId="20577"/>
          <ac:spMkLst>
            <pc:docMk/>
            <pc:sldMk cId="2731853233" sldId="366"/>
            <ac:spMk id="2" creationId="{77004BE6-B2F9-86B8-1A7D-A9155BFD8CB9}"/>
          </ac:spMkLst>
        </pc:spChg>
      </pc:sldChg>
      <pc:sldMasterChg chg="modSp mod">
        <pc:chgData name="Donald Privitera" userId="b19266b5-85bb-4cd7-abc7-9d22c2c9327d" providerId="ADAL" clId="{91CBFEFE-3EAF-4286-82C0-04011A9CE32C}" dt="2024-07-19T17:49:20.889" v="22" actId="20577"/>
        <pc:sldMasterMkLst>
          <pc:docMk/>
          <pc:sldMasterMk cId="2606170224" sldId="2147484050"/>
        </pc:sldMasterMkLst>
        <pc:spChg chg="mod">
          <ac:chgData name="Donald Privitera" userId="b19266b5-85bb-4cd7-abc7-9d22c2c9327d" providerId="ADAL" clId="{91CBFEFE-3EAF-4286-82C0-04011A9CE32C}" dt="2024-07-19T17:49:20.889" v="22" actId="20577"/>
          <ac:spMkLst>
            <pc:docMk/>
            <pc:sldMasterMk cId="2606170224" sldId="2147484050"/>
            <ac:spMk id="13" creationId="{D214AFFB-7AC6-4DF7-BD08-C10C910854B5}"/>
          </ac:spMkLst>
        </pc:spChg>
      </pc:sldMasterChg>
    </pc:docChg>
  </pc:docChgLst>
  <pc:docChgLst>
    <pc:chgData name="Donald Privitera" userId="b19266b5-85bb-4cd7-abc7-9d22c2c9327d" providerId="ADAL" clId="{F8E73A52-37D0-46FE-85E1-F0E5CFBDAC52}"/>
    <pc:docChg chg="custSel delSld modSld">
      <pc:chgData name="Donald Privitera" userId="b19266b5-85bb-4cd7-abc7-9d22c2c9327d" providerId="ADAL" clId="{F8E73A52-37D0-46FE-85E1-F0E5CFBDAC52}" dt="2022-07-28T23:43:54.236" v="28" actId="47"/>
      <pc:docMkLst>
        <pc:docMk/>
      </pc:docMkLst>
      <pc:sldChg chg="modSp mod">
        <pc:chgData name="Donald Privitera" userId="b19266b5-85bb-4cd7-abc7-9d22c2c9327d" providerId="ADAL" clId="{F8E73A52-37D0-46FE-85E1-F0E5CFBDAC52}" dt="2022-07-28T23:43:17.265" v="17" actId="6549"/>
        <pc:sldMkLst>
          <pc:docMk/>
          <pc:sldMk cId="2660439541" sldId="365"/>
        </pc:sldMkLst>
        <pc:spChg chg="mod">
          <ac:chgData name="Donald Privitera" userId="b19266b5-85bb-4cd7-abc7-9d22c2c9327d" providerId="ADAL" clId="{F8E73A52-37D0-46FE-85E1-F0E5CFBDAC52}" dt="2022-07-28T23:43:12.609" v="1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F8E73A52-37D0-46FE-85E1-F0E5CFBDAC52}" dt="2022-07-28T23:43:17.265" v="17" actId="6549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F8E73A52-37D0-46FE-85E1-F0E5CFBDAC52}" dt="2022-07-28T23:43:38.256" v="2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F8E73A52-37D0-46FE-85E1-F0E5CFBDAC52}" dt="2022-07-28T23:43:30.368" v="22" actId="20577"/>
          <ac:spMkLst>
            <pc:docMk/>
            <pc:sldMk cId="2731853233" sldId="366"/>
            <ac:spMk id="2" creationId="{77004BE6-B2F9-86B8-1A7D-A9155BFD8CB9}"/>
          </ac:spMkLst>
        </pc:spChg>
        <pc:spChg chg="mod">
          <ac:chgData name="Donald Privitera" userId="b19266b5-85bb-4cd7-abc7-9d22c2c9327d" providerId="ADAL" clId="{F8E73A52-37D0-46FE-85E1-F0E5CFBDAC52}" dt="2022-07-28T23:43:38.256" v="2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370831236" sldId="367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426696307" sldId="368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513393261" sldId="369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782284823" sldId="370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4152348714" sldId="371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209074510" sldId="372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050336950" sldId="3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AAD347D-5ACD-4C99-B74B-A9C85AD731AF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48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909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076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525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273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469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C40B874-E53C-42B9-98BA-0781B387246C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75D402F4-45D7-406A-9C33-75238E131A1E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6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6E011-4F7D-42D0-82E1-078A40B76F01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6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DA471FE-0FCC-47A4-B218-06AF00AFA70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3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E42C22A-A385-4013-8BC3-1C712ED98224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A4143CD7-DDC2-4E28-B80E-11B3368F8846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8882D6B-0F0F-41E5-8A0F-FC2D7E2110E0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99C1A38-D70F-41CF-857C-945C6FF6B07D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5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E32B96DC-D1E7-4668-A471-A46ECA2AE34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9A250-FF31-4206-8172-F9D3106AACB1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9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sv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14AFFB-7AC6-4DF7-BD08-C10C910854B5}"/>
              </a:ext>
            </a:extLst>
          </p:cNvPr>
          <p:cNvSpPr txBox="1"/>
          <p:nvPr userDrawn="1"/>
        </p:nvSpPr>
        <p:spPr>
          <a:xfrm>
            <a:off x="162116" y="6471061"/>
            <a:ext cx="5186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CC-BY-SA</a:t>
            </a:r>
            <a:endParaRPr lang="en-US" sz="1400" u="sng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C23EA940-4CA8-436E-BAB3-3A5BD73B129D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078159" y="6183963"/>
            <a:ext cx="2294021" cy="8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7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ython/python_ref_string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6125D9-D5D8-4CD8-9A67-54EC039E307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931614"/>
            <a:ext cx="8675393" cy="19184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IT-</a:t>
            </a:r>
            <a:r>
              <a:rPr lang="en-US" sz="4000" dirty="0"/>
              <a:t>111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3, Lecture Slides 08: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Strings Additional Details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AB0199A-8625-48D3-A0A7-97CFA8299759}"/>
              </a:ext>
            </a:extLst>
          </p:cNvPr>
          <p:cNvSpPr txBox="1">
            <a:spLocks/>
          </p:cNvSpPr>
          <p:nvPr/>
        </p:nvSpPr>
        <p:spPr>
          <a:xfrm>
            <a:off x="609600" y="3386585"/>
            <a:ext cx="8229600" cy="2744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Mr. Donald Privitera, Course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Kennesaw State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Marietta Campus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College of Computing and Software Engineering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IT Department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dprivit2@kennesaw.edu</a:t>
            </a:r>
          </a:p>
        </p:txBody>
      </p:sp>
    </p:spTree>
    <p:extLst>
      <p:ext uri="{BB962C8B-B14F-4D97-AF65-F5344CB8AC3E}">
        <p14:creationId xmlns:p14="http://schemas.microsoft.com/office/powerpoint/2010/main" val="26604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7958F-35AA-0AE5-B7C0-5A282C159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7B5D5-939B-8DF0-A799-25F1ABE30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comparisons are case sensitive.</a:t>
            </a:r>
          </a:p>
          <a:p>
            <a:r>
              <a:rPr lang="en-US" dirty="0"/>
              <a:t>lower() and upper() methods are helpful for making comparisons without regard to case.</a:t>
            </a:r>
          </a:p>
          <a:p>
            <a:r>
              <a:rPr lang="en-US" dirty="0"/>
              <a:t>Searching is a common task: find(), replace(), </a:t>
            </a:r>
            <a:r>
              <a:rPr lang="en-US" dirty="0" err="1"/>
              <a:t>endswith</a:t>
            </a:r>
            <a:r>
              <a:rPr lang="en-US" dirty="0"/>
              <a:t>() and </a:t>
            </a:r>
            <a:r>
              <a:rPr lang="en-US" dirty="0" err="1"/>
              <a:t>startswith</a:t>
            </a:r>
            <a:r>
              <a:rPr lang="en-US" dirty="0"/>
              <a:t>() methods are useful.</a:t>
            </a:r>
          </a:p>
          <a:p>
            <a:r>
              <a:rPr lang="en-US" dirty="0"/>
              <a:t>split() method returns a </a:t>
            </a:r>
            <a:r>
              <a:rPr lang="en-US"/>
              <a:t>list containing the words in a string.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1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BE6-B2F9-86B8-1A7D-A9155BFD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</a:t>
            </a:r>
            <a:r>
              <a:rPr lang="en-US"/>
              <a:t>of Contents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7A07-6EBE-49C2-872C-D2C1A8A8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Operations</a:t>
            </a:r>
          </a:p>
          <a:p>
            <a:r>
              <a:rPr lang="en-US" dirty="0"/>
              <a:t>Slicing</a:t>
            </a:r>
          </a:p>
          <a:p>
            <a:r>
              <a:rPr lang="en-US" dirty="0"/>
              <a:t>Testing, Searching, Transforming</a:t>
            </a:r>
          </a:p>
        </p:txBody>
      </p:sp>
    </p:spTree>
    <p:extLst>
      <p:ext uri="{BB962C8B-B14F-4D97-AF65-F5344CB8AC3E}">
        <p14:creationId xmlns:p14="http://schemas.microsoft.com/office/powerpoint/2010/main" val="27318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4C09C-102B-FCA3-0925-AF09E66D0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E3CC3-C7BD-76F9-F32E-853094D2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operations are highly intensive in many programs.</a:t>
            </a:r>
          </a:p>
          <a:p>
            <a:r>
              <a:rPr lang="en-US" dirty="0"/>
              <a:t>Python provides a rich set of tools for string analysis and transformations.</a:t>
            </a:r>
          </a:p>
          <a:p>
            <a:r>
              <a:rPr lang="en-US" dirty="0"/>
              <a:t>Many tools that work on sequences also work with Strings as they are actually sequences.</a:t>
            </a:r>
          </a:p>
        </p:txBody>
      </p:sp>
    </p:spTree>
    <p:extLst>
      <p:ext uri="{BB962C8B-B14F-4D97-AF65-F5344CB8AC3E}">
        <p14:creationId xmlns:p14="http://schemas.microsoft.com/office/powerpoint/2010/main" val="8817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B080-1219-FD8C-73C2-2DCAAE514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String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9CD92-79C4-1A3B-F531-7213ACB07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Indexing is most commonly used to access an individual character.</a:t>
            </a:r>
          </a:p>
          <a:p>
            <a:r>
              <a:rPr lang="en-US" dirty="0"/>
              <a:t>Example: char = string[x]</a:t>
            </a:r>
          </a:p>
          <a:p>
            <a:r>
              <a:rPr lang="en-US" dirty="0"/>
              <a:t>Remember, indexes start from 0.  The first character is at string[0].</a:t>
            </a:r>
          </a:p>
          <a:p>
            <a:r>
              <a:rPr lang="en-US" dirty="0" err="1"/>
              <a:t>len</a:t>
            </a:r>
            <a:r>
              <a:rPr lang="en-US" dirty="0"/>
              <a:t>(string) returns the total number of characters.</a:t>
            </a:r>
          </a:p>
          <a:p>
            <a:r>
              <a:rPr lang="en-US" dirty="0"/>
              <a:t>If a string has 15 characters.  The last character is at string[14].</a:t>
            </a:r>
          </a:p>
          <a:p>
            <a:r>
              <a:rPr lang="en-US" dirty="0" err="1"/>
              <a:t>IndexError</a:t>
            </a:r>
            <a:r>
              <a:rPr lang="en-US" dirty="0"/>
              <a:t> </a:t>
            </a:r>
            <a:r>
              <a:rPr lang="en-US" dirty="0" err="1"/>
              <a:t>excepction</a:t>
            </a:r>
            <a:r>
              <a:rPr lang="en-US" dirty="0"/>
              <a:t> will happen if you try to use an index that is beyond the last character of the string.</a:t>
            </a:r>
          </a:p>
          <a:p>
            <a:r>
              <a:rPr lang="en-US" dirty="0"/>
              <a:t>For loops are used intensively when parsing through the entire string.</a:t>
            </a:r>
          </a:p>
          <a:p>
            <a:r>
              <a:rPr lang="en-US" dirty="0"/>
              <a:t>Example: for char in string:</a:t>
            </a:r>
          </a:p>
        </p:txBody>
      </p:sp>
    </p:spTree>
    <p:extLst>
      <p:ext uri="{BB962C8B-B14F-4D97-AF65-F5344CB8AC3E}">
        <p14:creationId xmlns:p14="http://schemas.microsoft.com/office/powerpoint/2010/main" val="254645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FB039-966E-F0B4-4F0E-38897596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A4EE2-0BE6-F1EA-0965-B5B0CCC3C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Combing strings is commonly performed using concatenation using both the + operator between strings.</a:t>
            </a:r>
          </a:p>
          <a:p>
            <a:r>
              <a:rPr lang="en-US" dirty="0"/>
              <a:t>The augmented assignment operator += is also commonly used (note: the variable of the left must be an existing variable otherwise an exception occurs.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01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026AE-319D-01E9-252F-0E157A1A4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DA854-2DD7-97B3-40B5-F1449048F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it may seem like strings can be changed, strings are immutable.  After creation, they cannot actually be changed.</a:t>
            </a:r>
          </a:p>
          <a:p>
            <a:r>
              <a:rPr lang="en-US" dirty="0"/>
              <a:t>Concatenation doesn’t change the string, rather it creates a new string and assigns it to the previously used variable.</a:t>
            </a:r>
          </a:p>
          <a:p>
            <a:r>
              <a:rPr lang="en-US" dirty="0"/>
              <a:t>Individual characters cannot be changed.</a:t>
            </a:r>
          </a:p>
          <a:p>
            <a:r>
              <a:rPr lang="en-US" dirty="0"/>
              <a:t>Example:</a:t>
            </a:r>
          </a:p>
          <a:p>
            <a:r>
              <a:rPr lang="en-US" dirty="0"/>
              <a:t>string = “Cot”</a:t>
            </a:r>
          </a:p>
          <a:p>
            <a:r>
              <a:rPr lang="en-US" dirty="0"/>
              <a:t>string[0] = “B” # this would cause an error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24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84851-6CC2-E4B0-A339-29263922D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71080-F592-35D2-B566-6A07D50B8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with list slicing, you may use slicing with strings.</a:t>
            </a:r>
          </a:p>
          <a:p>
            <a:r>
              <a:rPr lang="en-US" dirty="0"/>
              <a:t>Syntax:</a:t>
            </a:r>
          </a:p>
          <a:p>
            <a:r>
              <a:rPr lang="en-US" dirty="0"/>
              <a:t>string[</a:t>
            </a:r>
            <a:r>
              <a:rPr lang="en-US" dirty="0" err="1"/>
              <a:t>start:end:increment</a:t>
            </a:r>
            <a:r>
              <a:rPr lang="en-US" dirty="0"/>
              <a:t>]</a:t>
            </a:r>
          </a:p>
          <a:p>
            <a:pPr marL="457200" lvl="1" indent="0">
              <a:buNone/>
            </a:pPr>
            <a:r>
              <a:rPr lang="en-US" dirty="0"/>
              <a:t>returns a sub-string from start through but not including end.</a:t>
            </a:r>
          </a:p>
          <a:p>
            <a:pPr marL="457200" lvl="1" indent="0">
              <a:buNone/>
            </a:pPr>
            <a:r>
              <a:rPr lang="en-US" dirty="0"/>
              <a:t>if start is not specified, 0 is default</a:t>
            </a:r>
          </a:p>
          <a:p>
            <a:pPr marL="457200" lvl="1" indent="0">
              <a:buNone/>
            </a:pPr>
            <a:r>
              <a:rPr lang="en-US" dirty="0"/>
              <a:t>if end is not specified, </a:t>
            </a:r>
            <a:r>
              <a:rPr lang="en-US" dirty="0" err="1"/>
              <a:t>len</a:t>
            </a:r>
            <a:r>
              <a:rPr lang="en-US" dirty="0"/>
              <a:t>(string) is default</a:t>
            </a:r>
          </a:p>
          <a:p>
            <a:pPr marL="457200" lvl="1" indent="0">
              <a:buNone/>
            </a:pPr>
            <a:r>
              <a:rPr lang="en-US" dirty="0"/>
              <a:t>if increment is not specified, 1 is default</a:t>
            </a:r>
          </a:p>
          <a:p>
            <a:pPr marL="457200" lvl="1" indent="0">
              <a:buNone/>
            </a:pPr>
            <a:r>
              <a:rPr lang="en-US" dirty="0"/>
              <a:t>negative indexes can be used relative to the end of the string.</a:t>
            </a:r>
          </a:p>
          <a:p>
            <a:pPr marL="457200" lvl="1" indent="0">
              <a:buNone/>
            </a:pPr>
            <a:r>
              <a:rPr lang="en-US" dirty="0"/>
              <a:t>increment is aka step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9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D302-0C79-95B1-1CD5-F3092A8F3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EC068-2C94-EFBF-A12A-C52936EB2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use the in operator to see if a substring is contained within another string</a:t>
            </a:r>
          </a:p>
          <a:p>
            <a:r>
              <a:rPr lang="en-US" dirty="0"/>
              <a:t>Example:</a:t>
            </a:r>
          </a:p>
          <a:p>
            <a:r>
              <a:rPr lang="en-US" dirty="0"/>
              <a:t>if string1 in string2:</a:t>
            </a:r>
          </a:p>
          <a:p>
            <a:r>
              <a:rPr lang="en-US" dirty="0"/>
              <a:t>if string1 not in string2:</a:t>
            </a:r>
          </a:p>
        </p:txBody>
      </p:sp>
    </p:spTree>
    <p:extLst>
      <p:ext uri="{BB962C8B-B14F-4D97-AF65-F5344CB8AC3E}">
        <p14:creationId xmlns:p14="http://schemas.microsoft.com/office/powerpoint/2010/main" val="395054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76396-F0BB-677D-704C-05E3D164C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2A11A-038D-CF2C-BD5C-FA28A67D4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916" y="2052918"/>
            <a:ext cx="3930162" cy="4195481"/>
          </a:xfrm>
        </p:spPr>
        <p:txBody>
          <a:bodyPr/>
          <a:lstStyle/>
          <a:p>
            <a:r>
              <a:rPr lang="en-US" dirty="0"/>
              <a:t>Syntax: </a:t>
            </a:r>
            <a:r>
              <a:rPr lang="en-US" dirty="0" err="1"/>
              <a:t>string.method</a:t>
            </a:r>
            <a:r>
              <a:rPr lang="en-US" dirty="0"/>
              <a:t>([arguments])</a:t>
            </a:r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https://www.w3schools.com/python/python_ref_string.asp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23F2919-C3EE-86A8-F88D-BC802AA335E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16525" y="17463"/>
            <a:ext cx="4983163" cy="6858000"/>
            <a:chOff x="3286" y="11"/>
            <a:chExt cx="3139" cy="4320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8D1CB55-AFDB-2664-297C-20D741A8ECF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86" y="11"/>
              <a:ext cx="3139" cy="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1A931CC6-466C-DF6D-17DA-FEA3E747B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6"/>
              <a:ext cx="27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Method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5F6171BC-5826-AD82-AE25-3C2476A22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6"/>
              <a:ext cx="37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Description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F53298A3-EA3E-D87F-BB40-4F42B289D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10"/>
              <a:ext cx="34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capitalize()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05D722F2-A79D-C79B-EE4A-DDDFA3767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10"/>
              <a:ext cx="119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Converts the first character to upper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07AAAC4A-C9D0-13E2-15F0-E7879B4C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03"/>
              <a:ext cx="32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casefold()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47E4F143-2469-3938-5114-E14195FA8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03"/>
              <a:ext cx="90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Converts string into lower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9302B05A-2A9A-E588-DD1D-45D3E1915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97"/>
              <a:ext cx="26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center()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>
              <a:extLst>
                <a:ext uri="{FF2B5EF4-FFF2-40B4-BE49-F238E27FC236}">
                  <a16:creationId xmlns:a16="http://schemas.microsoft.com/office/drawing/2014/main" id="{5D4A97A7-A798-9627-7F71-4314787DE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97"/>
              <a:ext cx="73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centered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B682252C-C56F-8EEA-792F-ABD4CCE6B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91"/>
              <a:ext cx="24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count()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43622CEB-FCD7-E52F-71FF-D4D0C7B9B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91"/>
              <a:ext cx="180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the number of times a specified value occurs in a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54F59771-C7E4-FE26-795F-5D1FA17D2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485"/>
              <a:ext cx="2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encode()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FBA673C2-713B-8C0A-8D40-FF294BB3A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485"/>
              <a:ext cx="115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an encoded version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>
              <a:extLst>
                <a:ext uri="{FF2B5EF4-FFF2-40B4-BE49-F238E27FC236}">
                  <a16:creationId xmlns:a16="http://schemas.microsoft.com/office/drawing/2014/main" id="{EC4D6C0C-D994-39D1-EFFD-F2BC5D4BB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579"/>
              <a:ext cx="33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endswith()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>
              <a:extLst>
                <a:ext uri="{FF2B5EF4-FFF2-40B4-BE49-F238E27FC236}">
                  <a16:creationId xmlns:a16="http://schemas.microsoft.com/office/drawing/2014/main" id="{2890508E-BE41-DDC8-A1CB-2386BE059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579"/>
              <a:ext cx="152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the string ends with the specified value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948EF014-0D18-4080-D920-598594CE2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672"/>
              <a:ext cx="40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expandtabs()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>
              <a:extLst>
                <a:ext uri="{FF2B5EF4-FFF2-40B4-BE49-F238E27FC236}">
                  <a16:creationId xmlns:a16="http://schemas.microsoft.com/office/drawing/2014/main" id="{BE00D60E-3F8A-6DB3-30B5-C309FE561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672"/>
              <a:ext cx="83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Sets the tab size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329C9BCD-AF24-EE71-0BEB-3113FD66D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766"/>
              <a:ext cx="18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find()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D2C3CEF2-093B-FE57-85E9-0387C204F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766"/>
              <a:ext cx="243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Searches the string for a specified value and returns the position of where it was found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FB44D4E3-C372-F142-81AB-DE122EC44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860"/>
              <a:ext cx="26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format()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351D6CB6-2B01-E536-70A3-D4FE3C276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860"/>
              <a:ext cx="101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Formats specified values in a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CBC14777-6EB1-3E32-A74E-5B7066BDC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954"/>
              <a:ext cx="42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format_map()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0536F4CA-95C6-4704-0AED-4F20B2124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954"/>
              <a:ext cx="101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Formats specified values in a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>
              <a:extLst>
                <a:ext uri="{FF2B5EF4-FFF2-40B4-BE49-F238E27FC236}">
                  <a16:creationId xmlns:a16="http://schemas.microsoft.com/office/drawing/2014/main" id="{C531420A-707E-9182-6A5B-9141FC89D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048"/>
              <a:ext cx="23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index()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01C4C597-F945-F46C-A59C-55B0FF0FC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048"/>
              <a:ext cx="243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Searches the string for a specified value and returns the position of where it was found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A740E2C8-5453-A3FC-0685-3F03206AE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141"/>
              <a:ext cx="30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isalnum()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>
              <a:extLst>
                <a:ext uri="{FF2B5EF4-FFF2-40B4-BE49-F238E27FC236}">
                  <a16:creationId xmlns:a16="http://schemas.microsoft.com/office/drawing/2014/main" id="{C4161B90-2837-8692-9B20-3C8825E1E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141"/>
              <a:ext cx="168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alphanumeric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>
              <a:extLst>
                <a:ext uri="{FF2B5EF4-FFF2-40B4-BE49-F238E27FC236}">
                  <a16:creationId xmlns:a16="http://schemas.microsoft.com/office/drawing/2014/main" id="{B45FC79F-77D5-C8F2-862E-6882B2731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235"/>
              <a:ext cx="28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isalpha()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id="{51FBDE90-EB9F-6EA2-79B4-235957684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235"/>
              <a:ext cx="171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in the alphabet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>
              <a:extLst>
                <a:ext uri="{FF2B5EF4-FFF2-40B4-BE49-F238E27FC236}">
                  <a16:creationId xmlns:a16="http://schemas.microsoft.com/office/drawing/2014/main" id="{0E37AE5E-16A7-30BE-CC45-598711F80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329"/>
              <a:ext cx="25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isascii()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>
              <a:extLst>
                <a:ext uri="{FF2B5EF4-FFF2-40B4-BE49-F238E27FC236}">
                  <a16:creationId xmlns:a16="http://schemas.microsoft.com/office/drawing/2014/main" id="{B16458A8-0149-949F-7E67-B250B87DF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329"/>
              <a:ext cx="174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ascii characters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>
              <a:extLst>
                <a:ext uri="{FF2B5EF4-FFF2-40B4-BE49-F238E27FC236}">
                  <a16:creationId xmlns:a16="http://schemas.microsoft.com/office/drawing/2014/main" id="{2D8B7876-B3C8-987A-AD12-912D7FFF7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423"/>
              <a:ext cx="35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isdecimal()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>
              <a:extLst>
                <a:ext uri="{FF2B5EF4-FFF2-40B4-BE49-F238E27FC236}">
                  <a16:creationId xmlns:a16="http://schemas.microsoft.com/office/drawing/2014/main" id="{FB87920A-3739-6A76-2B2E-04AE674A3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423"/>
              <a:ext cx="154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decimals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6">
              <a:extLst>
                <a:ext uri="{FF2B5EF4-FFF2-40B4-BE49-F238E27FC236}">
                  <a16:creationId xmlns:a16="http://schemas.microsoft.com/office/drawing/2014/main" id="{074D25E6-A851-4C6C-2531-1C4CB530B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517"/>
              <a:ext cx="24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isdigit()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>
              <a:extLst>
                <a:ext uri="{FF2B5EF4-FFF2-40B4-BE49-F238E27FC236}">
                  <a16:creationId xmlns:a16="http://schemas.microsoft.com/office/drawing/2014/main" id="{4756B024-B63E-CFC2-267F-A4D0DB071E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517"/>
              <a:ext cx="144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digits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>
              <a:extLst>
                <a:ext uri="{FF2B5EF4-FFF2-40B4-BE49-F238E27FC236}">
                  <a16:creationId xmlns:a16="http://schemas.microsoft.com/office/drawing/2014/main" id="{2E1FCF7E-5239-BC47-890E-6A5C5E339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611"/>
              <a:ext cx="37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isidentifier()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>
              <a:extLst>
                <a:ext uri="{FF2B5EF4-FFF2-40B4-BE49-F238E27FC236}">
                  <a16:creationId xmlns:a16="http://schemas.microsoft.com/office/drawing/2014/main" id="{A5779744-E89C-AAD2-1773-877E8B4B4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611"/>
              <a:ext cx="112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the string is an identifier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DAA1B2E7-8C90-6339-D80D-2BEF9CB76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704"/>
              <a:ext cx="28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islower()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>
              <a:extLst>
                <a:ext uri="{FF2B5EF4-FFF2-40B4-BE49-F238E27FC236}">
                  <a16:creationId xmlns:a16="http://schemas.microsoft.com/office/drawing/2014/main" id="{38A92715-1690-28DC-550C-914C5542D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704"/>
              <a:ext cx="159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lower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>
              <a:extLst>
                <a:ext uri="{FF2B5EF4-FFF2-40B4-BE49-F238E27FC236}">
                  <a16:creationId xmlns:a16="http://schemas.microsoft.com/office/drawing/2014/main" id="{E01494EB-3B39-8169-D595-DADAAE55C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798"/>
              <a:ext cx="36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isnumeric()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>
              <a:extLst>
                <a:ext uri="{FF2B5EF4-FFF2-40B4-BE49-F238E27FC236}">
                  <a16:creationId xmlns:a16="http://schemas.microsoft.com/office/drawing/2014/main" id="{3E4F5B22-0FF4-8500-E07F-E43D901CD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798"/>
              <a:ext cx="152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numeric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>
              <a:extLst>
                <a:ext uri="{FF2B5EF4-FFF2-40B4-BE49-F238E27FC236}">
                  <a16:creationId xmlns:a16="http://schemas.microsoft.com/office/drawing/2014/main" id="{F2128AE1-9538-A542-EEB7-64C6E7345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892"/>
              <a:ext cx="38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isprintable()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>
              <a:extLst>
                <a:ext uri="{FF2B5EF4-FFF2-40B4-BE49-F238E27FC236}">
                  <a16:creationId xmlns:a16="http://schemas.microsoft.com/office/drawing/2014/main" id="{EF9E874D-F142-1FAA-0994-50FE0B32E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892"/>
              <a:ext cx="154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printable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>
              <a:extLst>
                <a:ext uri="{FF2B5EF4-FFF2-40B4-BE49-F238E27FC236}">
                  <a16:creationId xmlns:a16="http://schemas.microsoft.com/office/drawing/2014/main" id="{A85D27D3-2C25-E689-6FAA-0E342522A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1986"/>
              <a:ext cx="29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isspace()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>
              <a:extLst>
                <a:ext uri="{FF2B5EF4-FFF2-40B4-BE49-F238E27FC236}">
                  <a16:creationId xmlns:a16="http://schemas.microsoft.com/office/drawing/2014/main" id="{17E737AA-60EF-3D23-0366-E18B88F67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1986"/>
              <a:ext cx="164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whitespaces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>
              <a:extLst>
                <a:ext uri="{FF2B5EF4-FFF2-40B4-BE49-F238E27FC236}">
                  <a16:creationId xmlns:a16="http://schemas.microsoft.com/office/drawing/2014/main" id="{F8E5D9A7-6B6C-DBD1-E587-9D6D584C4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080"/>
              <a:ext cx="24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istitle()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>
              <a:extLst>
                <a:ext uri="{FF2B5EF4-FFF2-40B4-BE49-F238E27FC236}">
                  <a16:creationId xmlns:a16="http://schemas.microsoft.com/office/drawing/2014/main" id="{64C31DD0-36A8-A43A-0617-C26190A5E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080"/>
              <a:ext cx="142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the string follows the rules of a title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>
              <a:extLst>
                <a:ext uri="{FF2B5EF4-FFF2-40B4-BE49-F238E27FC236}">
                  <a16:creationId xmlns:a16="http://schemas.microsoft.com/office/drawing/2014/main" id="{3C393FEC-2C17-E857-4F34-694EE0F1E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173"/>
              <a:ext cx="2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isupper()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>
              <a:extLst>
                <a:ext uri="{FF2B5EF4-FFF2-40B4-BE49-F238E27FC236}">
                  <a16:creationId xmlns:a16="http://schemas.microsoft.com/office/drawing/2014/main" id="{800DAE53-47AB-8AD4-14FC-1690375717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173"/>
              <a:ext cx="160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all characters in the string are upper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>
              <a:extLst>
                <a:ext uri="{FF2B5EF4-FFF2-40B4-BE49-F238E27FC236}">
                  <a16:creationId xmlns:a16="http://schemas.microsoft.com/office/drawing/2014/main" id="{327A9862-6DE1-00E3-E4C3-B876A3005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267"/>
              <a:ext cx="18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join()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>
              <a:extLst>
                <a:ext uri="{FF2B5EF4-FFF2-40B4-BE49-F238E27FC236}">
                  <a16:creationId xmlns:a16="http://schemas.microsoft.com/office/drawing/2014/main" id="{57DD1F55-50E1-0A61-C52E-BFAC20248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267"/>
              <a:ext cx="138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Converts the elements of an iterable into a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>
              <a:extLst>
                <a:ext uri="{FF2B5EF4-FFF2-40B4-BE49-F238E27FC236}">
                  <a16:creationId xmlns:a16="http://schemas.microsoft.com/office/drawing/2014/main" id="{955868E1-0739-05FA-3863-4BDC1D39A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361"/>
              <a:ext cx="20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ljust()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>
              <a:extLst>
                <a:ext uri="{FF2B5EF4-FFF2-40B4-BE49-F238E27FC236}">
                  <a16:creationId xmlns:a16="http://schemas.microsoft.com/office/drawing/2014/main" id="{4D3FE819-8C6D-56D1-36E5-21ECB6630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361"/>
              <a:ext cx="121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left justified version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>
              <a:extLst>
                <a:ext uri="{FF2B5EF4-FFF2-40B4-BE49-F238E27FC236}">
                  <a16:creationId xmlns:a16="http://schemas.microsoft.com/office/drawing/2014/main" id="{F377BCA8-F684-6509-F050-03446D3CC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455"/>
              <a:ext cx="23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lower()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>
              <a:extLst>
                <a:ext uri="{FF2B5EF4-FFF2-40B4-BE49-F238E27FC236}">
                  <a16:creationId xmlns:a16="http://schemas.microsoft.com/office/drawing/2014/main" id="{122FFA03-A4B4-9DDE-4097-01810BC40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455"/>
              <a:ext cx="94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Converts a string into lower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>
              <a:extLst>
                <a:ext uri="{FF2B5EF4-FFF2-40B4-BE49-F238E27FC236}">
                  <a16:creationId xmlns:a16="http://schemas.microsoft.com/office/drawing/2014/main" id="{3601DA1C-C15D-B701-8C4A-FD4B21116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549"/>
              <a:ext cx="22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lstrip()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9">
              <a:extLst>
                <a:ext uri="{FF2B5EF4-FFF2-40B4-BE49-F238E27FC236}">
                  <a16:creationId xmlns:a16="http://schemas.microsoft.com/office/drawing/2014/main" id="{BA4FF65F-281B-7847-BC16-C74E3738B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549"/>
              <a:ext cx="109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left trim version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0">
              <a:extLst>
                <a:ext uri="{FF2B5EF4-FFF2-40B4-BE49-F238E27FC236}">
                  <a16:creationId xmlns:a16="http://schemas.microsoft.com/office/drawing/2014/main" id="{36383925-E68E-DE71-899B-A29904A40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642"/>
              <a:ext cx="38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maketrans()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1">
              <a:extLst>
                <a:ext uri="{FF2B5EF4-FFF2-40B4-BE49-F238E27FC236}">
                  <a16:creationId xmlns:a16="http://schemas.microsoft.com/office/drawing/2014/main" id="{93C71164-4F95-ADC8-FD63-6B4FAD3B2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642"/>
              <a:ext cx="149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translation table to be used in translations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2">
              <a:extLst>
                <a:ext uri="{FF2B5EF4-FFF2-40B4-BE49-F238E27FC236}">
                  <a16:creationId xmlns:a16="http://schemas.microsoft.com/office/drawing/2014/main" id="{1F154181-4556-4FC4-9CFF-CA6274643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736"/>
              <a:ext cx="31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partition()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3">
              <a:extLst>
                <a:ext uri="{FF2B5EF4-FFF2-40B4-BE49-F238E27FC236}">
                  <a16:creationId xmlns:a16="http://schemas.microsoft.com/office/drawing/2014/main" id="{2D689365-681C-FFAC-FD20-E7AED4C73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736"/>
              <a:ext cx="161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tuple where the string is parted into three parts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4">
              <a:extLst>
                <a:ext uri="{FF2B5EF4-FFF2-40B4-BE49-F238E27FC236}">
                  <a16:creationId xmlns:a16="http://schemas.microsoft.com/office/drawing/2014/main" id="{6901FB00-333D-BAEE-D7E7-830F97D3C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830"/>
              <a:ext cx="2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replace()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5">
              <a:extLst>
                <a:ext uri="{FF2B5EF4-FFF2-40B4-BE49-F238E27FC236}">
                  <a16:creationId xmlns:a16="http://schemas.microsoft.com/office/drawing/2014/main" id="{B62A677D-70F2-5644-8D85-B84ABD99B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830"/>
              <a:ext cx="206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string where a specified value is replaced with a specified value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6">
              <a:extLst>
                <a:ext uri="{FF2B5EF4-FFF2-40B4-BE49-F238E27FC236}">
                  <a16:creationId xmlns:a16="http://schemas.microsoft.com/office/drawing/2014/main" id="{B5025AEF-D169-4FB4-456C-34D8BD8B8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2924"/>
              <a:ext cx="21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rfind()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7">
              <a:extLst>
                <a:ext uri="{FF2B5EF4-FFF2-40B4-BE49-F238E27FC236}">
                  <a16:creationId xmlns:a16="http://schemas.microsoft.com/office/drawing/2014/main" id="{9B601E3E-34B2-0F38-487D-32C8B315B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2924"/>
              <a:ext cx="254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Searches the string for a specified value and returns the last position of where it was found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8">
              <a:extLst>
                <a:ext uri="{FF2B5EF4-FFF2-40B4-BE49-F238E27FC236}">
                  <a16:creationId xmlns:a16="http://schemas.microsoft.com/office/drawing/2014/main" id="{F0AE9576-330E-F042-280B-816A5BB2E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018"/>
              <a:ext cx="25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rindex()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9">
              <a:extLst>
                <a:ext uri="{FF2B5EF4-FFF2-40B4-BE49-F238E27FC236}">
                  <a16:creationId xmlns:a16="http://schemas.microsoft.com/office/drawing/2014/main" id="{8F18F1FB-B6ED-0919-A248-1707F29A8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018"/>
              <a:ext cx="254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Searches the string for a specified value and returns the last position of where it was found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70">
              <a:extLst>
                <a:ext uri="{FF2B5EF4-FFF2-40B4-BE49-F238E27FC236}">
                  <a16:creationId xmlns:a16="http://schemas.microsoft.com/office/drawing/2014/main" id="{3A49B252-1A75-C781-D1B5-813C4B2AF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111"/>
              <a:ext cx="20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rjust()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71">
              <a:extLst>
                <a:ext uri="{FF2B5EF4-FFF2-40B4-BE49-F238E27FC236}">
                  <a16:creationId xmlns:a16="http://schemas.microsoft.com/office/drawing/2014/main" id="{3715BFD3-4BEA-E7DC-4E64-FA7C16545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111"/>
              <a:ext cx="124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right justified version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72">
              <a:extLst>
                <a:ext uri="{FF2B5EF4-FFF2-40B4-BE49-F238E27FC236}">
                  <a16:creationId xmlns:a16="http://schemas.microsoft.com/office/drawing/2014/main" id="{7F14F2FF-6DC4-39D1-D8FA-475ADB936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205"/>
              <a:ext cx="33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rpartition()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73">
              <a:extLst>
                <a:ext uri="{FF2B5EF4-FFF2-40B4-BE49-F238E27FC236}">
                  <a16:creationId xmlns:a16="http://schemas.microsoft.com/office/drawing/2014/main" id="{C91EF710-6552-4EE8-9CA1-4E1D8983E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205"/>
              <a:ext cx="161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tuple where the string is parted into three parts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4">
              <a:extLst>
                <a:ext uri="{FF2B5EF4-FFF2-40B4-BE49-F238E27FC236}">
                  <a16:creationId xmlns:a16="http://schemas.microsoft.com/office/drawing/2014/main" id="{87CD4C2D-6C2D-47EB-AF3E-BF3DE0F91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299"/>
              <a:ext cx="22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rsplit()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5">
              <a:extLst>
                <a:ext uri="{FF2B5EF4-FFF2-40B4-BE49-F238E27FC236}">
                  <a16:creationId xmlns:a16="http://schemas.microsoft.com/office/drawing/2014/main" id="{A27BDDED-8EF9-CAA7-E19D-1486D429E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299"/>
              <a:ext cx="169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Splits the string at the specified separator, and returns a list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6">
              <a:extLst>
                <a:ext uri="{FF2B5EF4-FFF2-40B4-BE49-F238E27FC236}">
                  <a16:creationId xmlns:a16="http://schemas.microsoft.com/office/drawing/2014/main" id="{F56D534C-0592-ADAD-F502-F39E7AC79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393"/>
              <a:ext cx="22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rstrip()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7">
              <a:extLst>
                <a:ext uri="{FF2B5EF4-FFF2-40B4-BE49-F238E27FC236}">
                  <a16:creationId xmlns:a16="http://schemas.microsoft.com/office/drawing/2014/main" id="{D1B7B1CD-FADD-4A7C-8D62-CA06FD04C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393"/>
              <a:ext cx="113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right trim version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8">
              <a:extLst>
                <a:ext uri="{FF2B5EF4-FFF2-40B4-BE49-F238E27FC236}">
                  <a16:creationId xmlns:a16="http://schemas.microsoft.com/office/drawing/2014/main" id="{95AFCD48-D0C4-B525-343A-5FE91B33D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487"/>
              <a:ext cx="20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split()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9">
              <a:extLst>
                <a:ext uri="{FF2B5EF4-FFF2-40B4-BE49-F238E27FC236}">
                  <a16:creationId xmlns:a16="http://schemas.microsoft.com/office/drawing/2014/main" id="{CC4E9B88-173C-0BBB-DCCC-353B89BAF9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487"/>
              <a:ext cx="169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Splits the string at the specified separator, and returns a list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80">
              <a:extLst>
                <a:ext uri="{FF2B5EF4-FFF2-40B4-BE49-F238E27FC236}">
                  <a16:creationId xmlns:a16="http://schemas.microsoft.com/office/drawing/2014/main" id="{0C5DE88B-E6FC-52A5-69B9-95C8078BE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581"/>
              <a:ext cx="33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splitlines()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81">
              <a:extLst>
                <a:ext uri="{FF2B5EF4-FFF2-40B4-BE49-F238E27FC236}">
                  <a16:creationId xmlns:a16="http://schemas.microsoft.com/office/drawing/2014/main" id="{1CA8CDC4-6FFD-F254-8481-F9819CB6F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581"/>
              <a:ext cx="133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Splits the string at line breaks and returns a list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82">
              <a:extLst>
                <a:ext uri="{FF2B5EF4-FFF2-40B4-BE49-F238E27FC236}">
                  <a16:creationId xmlns:a16="http://schemas.microsoft.com/office/drawing/2014/main" id="{5D89A9D7-F025-61C7-2C74-B0CCE5B2C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674"/>
              <a:ext cx="35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startswith()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83">
              <a:extLst>
                <a:ext uri="{FF2B5EF4-FFF2-40B4-BE49-F238E27FC236}">
                  <a16:creationId xmlns:a16="http://schemas.microsoft.com/office/drawing/2014/main" id="{14EF1F9E-56DF-D527-226C-0A52D34A9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674"/>
              <a:ext cx="154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true if the string starts with the specified value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4">
              <a:extLst>
                <a:ext uri="{FF2B5EF4-FFF2-40B4-BE49-F238E27FC236}">
                  <a16:creationId xmlns:a16="http://schemas.microsoft.com/office/drawing/2014/main" id="{B1A6FCA3-BDE0-1352-9717-B0D037C3B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768"/>
              <a:ext cx="20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strip()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5">
              <a:extLst>
                <a:ext uri="{FF2B5EF4-FFF2-40B4-BE49-F238E27FC236}">
                  <a16:creationId xmlns:a16="http://schemas.microsoft.com/office/drawing/2014/main" id="{277D1E6E-CCF9-420A-DF7F-3C279678A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768"/>
              <a:ext cx="111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trimmed version of the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6">
              <a:extLst>
                <a:ext uri="{FF2B5EF4-FFF2-40B4-BE49-F238E27FC236}">
                  <a16:creationId xmlns:a16="http://schemas.microsoft.com/office/drawing/2014/main" id="{2C6B0439-1B73-C505-617A-E124A0274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862"/>
              <a:ext cx="36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swapcase()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7">
              <a:extLst>
                <a:ext uri="{FF2B5EF4-FFF2-40B4-BE49-F238E27FC236}">
                  <a16:creationId xmlns:a16="http://schemas.microsoft.com/office/drawing/2014/main" id="{CCBC4610-1287-CF56-CB9E-712BED417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862"/>
              <a:ext cx="173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Swaps cases, lower case becomes upper case and vice versa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88">
              <a:extLst>
                <a:ext uri="{FF2B5EF4-FFF2-40B4-BE49-F238E27FC236}">
                  <a16:creationId xmlns:a16="http://schemas.microsoft.com/office/drawing/2014/main" id="{D9EBF831-8D3C-4F88-7860-8D199B470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3956"/>
              <a:ext cx="18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title()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9">
              <a:extLst>
                <a:ext uri="{FF2B5EF4-FFF2-40B4-BE49-F238E27FC236}">
                  <a16:creationId xmlns:a16="http://schemas.microsoft.com/office/drawing/2014/main" id="{FF556BC3-644B-3B6B-F498-23A05D687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3956"/>
              <a:ext cx="156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Converts the first character of each word to upper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90">
              <a:extLst>
                <a:ext uri="{FF2B5EF4-FFF2-40B4-BE49-F238E27FC236}">
                  <a16:creationId xmlns:a16="http://schemas.microsoft.com/office/drawing/2014/main" id="{650A6EA7-CADF-C66B-1422-31AC9EC9E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4050"/>
              <a:ext cx="32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translate()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91">
              <a:extLst>
                <a:ext uri="{FF2B5EF4-FFF2-40B4-BE49-F238E27FC236}">
                  <a16:creationId xmlns:a16="http://schemas.microsoft.com/office/drawing/2014/main" id="{DB32B3EA-62C6-E790-8385-86D16155E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4050"/>
              <a:ext cx="77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Returns a translated string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92">
              <a:extLst>
                <a:ext uri="{FF2B5EF4-FFF2-40B4-BE49-F238E27FC236}">
                  <a16:creationId xmlns:a16="http://schemas.microsoft.com/office/drawing/2014/main" id="{DFB3B745-8589-4412-56B4-FB9157D3A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4143"/>
              <a:ext cx="24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upper()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93">
              <a:extLst>
                <a:ext uri="{FF2B5EF4-FFF2-40B4-BE49-F238E27FC236}">
                  <a16:creationId xmlns:a16="http://schemas.microsoft.com/office/drawing/2014/main" id="{CC010178-89E9-B24B-25C7-73216455B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4143"/>
              <a:ext cx="95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Converts a string into upper case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4">
              <a:extLst>
                <a:ext uri="{FF2B5EF4-FFF2-40B4-BE49-F238E27FC236}">
                  <a16:creationId xmlns:a16="http://schemas.microsoft.com/office/drawing/2014/main" id="{F3A8043F-1408-01CF-1BFF-1DE98275F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" y="4237"/>
              <a:ext cx="17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zfill()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5">
              <a:extLst>
                <a:ext uri="{FF2B5EF4-FFF2-40B4-BE49-F238E27FC236}">
                  <a16:creationId xmlns:a16="http://schemas.microsoft.com/office/drawing/2014/main" id="{2B627B67-9138-BEBB-1CEB-C30711094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6" y="4237"/>
              <a:ext cx="188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ptos Narrow" panose="020B0004020202020204" pitchFamily="34" charset="0"/>
                </a:rPr>
                <a:t>Fills the string with a specified number of 0 values at the beginning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Line 96">
              <a:extLst>
                <a:ext uri="{FF2B5EF4-FFF2-40B4-BE49-F238E27FC236}">
                  <a16:creationId xmlns:a16="http://schemas.microsoft.com/office/drawing/2014/main" id="{17D1774E-E461-0FF2-FF18-F837361FEC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1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Rectangle 97">
              <a:extLst>
                <a:ext uri="{FF2B5EF4-FFF2-40B4-BE49-F238E27FC236}">
                  <a16:creationId xmlns:a16="http://schemas.microsoft.com/office/drawing/2014/main" id="{C1442739-3FEE-1610-902B-D74540FE0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1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98">
              <a:extLst>
                <a:ext uri="{FF2B5EF4-FFF2-40B4-BE49-F238E27FC236}">
                  <a16:creationId xmlns:a16="http://schemas.microsoft.com/office/drawing/2014/main" id="{DE47AEE9-2F81-BDBF-FE19-9A91FBCCD5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05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Rectangle 99">
              <a:extLst>
                <a:ext uri="{FF2B5EF4-FFF2-40B4-BE49-F238E27FC236}">
                  <a16:creationId xmlns:a16="http://schemas.microsoft.com/office/drawing/2014/main" id="{6122F59F-3310-3F90-C12A-7A340CD3F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05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Line 100">
              <a:extLst>
                <a:ext uri="{FF2B5EF4-FFF2-40B4-BE49-F238E27FC236}">
                  <a16:creationId xmlns:a16="http://schemas.microsoft.com/office/drawing/2014/main" id="{8231EDDF-A8FE-F802-B87A-EF61BAD50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99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Rectangle 101">
              <a:extLst>
                <a:ext uri="{FF2B5EF4-FFF2-40B4-BE49-F238E27FC236}">
                  <a16:creationId xmlns:a16="http://schemas.microsoft.com/office/drawing/2014/main" id="{832829B3-141A-0D53-914F-830AC5ACA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99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102">
              <a:extLst>
                <a:ext uri="{FF2B5EF4-FFF2-40B4-BE49-F238E27FC236}">
                  <a16:creationId xmlns:a16="http://schemas.microsoft.com/office/drawing/2014/main" id="{73A38717-E234-D819-3664-DE247B673B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92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Rectangle 103">
              <a:extLst>
                <a:ext uri="{FF2B5EF4-FFF2-40B4-BE49-F238E27FC236}">
                  <a16:creationId xmlns:a16="http://schemas.microsoft.com/office/drawing/2014/main" id="{D3B1F7D2-1E5B-B02D-CA51-0DF68B160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92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104">
              <a:extLst>
                <a:ext uri="{FF2B5EF4-FFF2-40B4-BE49-F238E27FC236}">
                  <a16:creationId xmlns:a16="http://schemas.microsoft.com/office/drawing/2014/main" id="{E256F8A1-260B-2521-18C2-B10DB3D775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86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105">
              <a:extLst>
                <a:ext uri="{FF2B5EF4-FFF2-40B4-BE49-F238E27FC236}">
                  <a16:creationId xmlns:a16="http://schemas.microsoft.com/office/drawing/2014/main" id="{484ABE12-651F-20CD-19B4-5F1B5D9DD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86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106">
              <a:extLst>
                <a:ext uri="{FF2B5EF4-FFF2-40B4-BE49-F238E27FC236}">
                  <a16:creationId xmlns:a16="http://schemas.microsoft.com/office/drawing/2014/main" id="{16D0343D-0926-2397-D695-AA8746F75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480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Rectangle 107">
              <a:extLst>
                <a:ext uri="{FF2B5EF4-FFF2-40B4-BE49-F238E27FC236}">
                  <a16:creationId xmlns:a16="http://schemas.microsoft.com/office/drawing/2014/main" id="{997F8D17-6973-12D1-807B-1E35E3BE8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480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108">
              <a:extLst>
                <a:ext uri="{FF2B5EF4-FFF2-40B4-BE49-F238E27FC236}">
                  <a16:creationId xmlns:a16="http://schemas.microsoft.com/office/drawing/2014/main" id="{D793F8A9-0506-C628-37B9-F33F57718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574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Rectangle 109">
              <a:extLst>
                <a:ext uri="{FF2B5EF4-FFF2-40B4-BE49-F238E27FC236}">
                  <a16:creationId xmlns:a16="http://schemas.microsoft.com/office/drawing/2014/main" id="{AC27B754-F091-1B8B-A78B-486F6E792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574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110">
              <a:extLst>
                <a:ext uri="{FF2B5EF4-FFF2-40B4-BE49-F238E27FC236}">
                  <a16:creationId xmlns:a16="http://schemas.microsoft.com/office/drawing/2014/main" id="{80634764-AAE0-F650-A9E4-BB7DE1782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668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111">
              <a:extLst>
                <a:ext uri="{FF2B5EF4-FFF2-40B4-BE49-F238E27FC236}">
                  <a16:creationId xmlns:a16="http://schemas.microsoft.com/office/drawing/2014/main" id="{3F6C9D5A-6A3C-1DE6-3E47-45A0EBD4F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668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112">
              <a:extLst>
                <a:ext uri="{FF2B5EF4-FFF2-40B4-BE49-F238E27FC236}">
                  <a16:creationId xmlns:a16="http://schemas.microsoft.com/office/drawing/2014/main" id="{4F111CFC-C692-8FE3-D8E8-854DDCDA8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762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Rectangle 113">
              <a:extLst>
                <a:ext uri="{FF2B5EF4-FFF2-40B4-BE49-F238E27FC236}">
                  <a16:creationId xmlns:a16="http://schemas.microsoft.com/office/drawing/2014/main" id="{32AF8BA4-5979-3EA5-9305-02868BF2F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762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114">
              <a:extLst>
                <a:ext uri="{FF2B5EF4-FFF2-40B4-BE49-F238E27FC236}">
                  <a16:creationId xmlns:a16="http://schemas.microsoft.com/office/drawing/2014/main" id="{C1A70BAF-68BC-1BD8-1BAB-D8F35F7BD6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855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115">
              <a:extLst>
                <a:ext uri="{FF2B5EF4-FFF2-40B4-BE49-F238E27FC236}">
                  <a16:creationId xmlns:a16="http://schemas.microsoft.com/office/drawing/2014/main" id="{EB772021-AB50-662A-9BE7-DC1D65DAD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855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116">
              <a:extLst>
                <a:ext uri="{FF2B5EF4-FFF2-40B4-BE49-F238E27FC236}">
                  <a16:creationId xmlns:a16="http://schemas.microsoft.com/office/drawing/2014/main" id="{CF636889-F9D5-D1F2-6552-C3B1463FFD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949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Rectangle 117">
              <a:extLst>
                <a:ext uri="{FF2B5EF4-FFF2-40B4-BE49-F238E27FC236}">
                  <a16:creationId xmlns:a16="http://schemas.microsoft.com/office/drawing/2014/main" id="{3A350617-1DE9-A27A-8982-6166F24D2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949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118">
              <a:extLst>
                <a:ext uri="{FF2B5EF4-FFF2-40B4-BE49-F238E27FC236}">
                  <a16:creationId xmlns:a16="http://schemas.microsoft.com/office/drawing/2014/main" id="{3826FA56-48A7-75BA-A115-EAFD0AB7E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043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119">
              <a:extLst>
                <a:ext uri="{FF2B5EF4-FFF2-40B4-BE49-F238E27FC236}">
                  <a16:creationId xmlns:a16="http://schemas.microsoft.com/office/drawing/2014/main" id="{27292677-EB95-BD4A-50C3-7D7F36E79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043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120">
              <a:extLst>
                <a:ext uri="{FF2B5EF4-FFF2-40B4-BE49-F238E27FC236}">
                  <a16:creationId xmlns:a16="http://schemas.microsoft.com/office/drawing/2014/main" id="{CAF5EBBE-BFC7-6A1D-5973-B5211AB2DC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137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Rectangle 121">
              <a:extLst>
                <a:ext uri="{FF2B5EF4-FFF2-40B4-BE49-F238E27FC236}">
                  <a16:creationId xmlns:a16="http://schemas.microsoft.com/office/drawing/2014/main" id="{D4C7D5D3-1E35-1F08-7702-EC39AEAFE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137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122">
              <a:extLst>
                <a:ext uri="{FF2B5EF4-FFF2-40B4-BE49-F238E27FC236}">
                  <a16:creationId xmlns:a16="http://schemas.microsoft.com/office/drawing/2014/main" id="{89E1F3BC-7B85-4C1C-51E2-5F98249C1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231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Rectangle 123">
              <a:extLst>
                <a:ext uri="{FF2B5EF4-FFF2-40B4-BE49-F238E27FC236}">
                  <a16:creationId xmlns:a16="http://schemas.microsoft.com/office/drawing/2014/main" id="{5AC8C1F2-FB32-101B-9F14-AE00339C2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231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124">
              <a:extLst>
                <a:ext uri="{FF2B5EF4-FFF2-40B4-BE49-F238E27FC236}">
                  <a16:creationId xmlns:a16="http://schemas.microsoft.com/office/drawing/2014/main" id="{5D424325-8C15-54C5-DC99-85C8AC3C9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324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Rectangle 125">
              <a:extLst>
                <a:ext uri="{FF2B5EF4-FFF2-40B4-BE49-F238E27FC236}">
                  <a16:creationId xmlns:a16="http://schemas.microsoft.com/office/drawing/2014/main" id="{4A4F2DC1-6F0D-C4B6-BF91-E4B835899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324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Line 126">
              <a:extLst>
                <a:ext uri="{FF2B5EF4-FFF2-40B4-BE49-F238E27FC236}">
                  <a16:creationId xmlns:a16="http://schemas.microsoft.com/office/drawing/2014/main" id="{3E03F7D0-C850-1EAF-8ACE-10B0E280A3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418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Rectangle 127">
              <a:extLst>
                <a:ext uri="{FF2B5EF4-FFF2-40B4-BE49-F238E27FC236}">
                  <a16:creationId xmlns:a16="http://schemas.microsoft.com/office/drawing/2014/main" id="{0892F6C1-44F9-E96F-425F-6690E211C8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418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128">
              <a:extLst>
                <a:ext uri="{FF2B5EF4-FFF2-40B4-BE49-F238E27FC236}">
                  <a16:creationId xmlns:a16="http://schemas.microsoft.com/office/drawing/2014/main" id="{14FA6E2C-2CA3-368D-D646-614D988D3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512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Rectangle 129">
              <a:extLst>
                <a:ext uri="{FF2B5EF4-FFF2-40B4-BE49-F238E27FC236}">
                  <a16:creationId xmlns:a16="http://schemas.microsoft.com/office/drawing/2014/main" id="{4A837C34-8DAF-EDF8-4F98-71C135CB4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512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130">
              <a:extLst>
                <a:ext uri="{FF2B5EF4-FFF2-40B4-BE49-F238E27FC236}">
                  <a16:creationId xmlns:a16="http://schemas.microsoft.com/office/drawing/2014/main" id="{D88A8DDD-2DBC-C011-1856-B230DA7C3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606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Rectangle 131">
              <a:extLst>
                <a:ext uri="{FF2B5EF4-FFF2-40B4-BE49-F238E27FC236}">
                  <a16:creationId xmlns:a16="http://schemas.microsoft.com/office/drawing/2014/main" id="{03C3C64C-A813-B103-3DF7-6F8C07485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606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Line 132">
              <a:extLst>
                <a:ext uri="{FF2B5EF4-FFF2-40B4-BE49-F238E27FC236}">
                  <a16:creationId xmlns:a16="http://schemas.microsoft.com/office/drawing/2014/main" id="{74061EC5-499D-8E8D-2732-8350099EDA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700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Rectangle 133">
              <a:extLst>
                <a:ext uri="{FF2B5EF4-FFF2-40B4-BE49-F238E27FC236}">
                  <a16:creationId xmlns:a16="http://schemas.microsoft.com/office/drawing/2014/main" id="{D6780485-A559-B841-1C06-449DF73D7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700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134">
              <a:extLst>
                <a:ext uri="{FF2B5EF4-FFF2-40B4-BE49-F238E27FC236}">
                  <a16:creationId xmlns:a16="http://schemas.microsoft.com/office/drawing/2014/main" id="{8B1013D8-8877-DCD2-4D0C-4ED0629A79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793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Rectangle 135">
              <a:extLst>
                <a:ext uri="{FF2B5EF4-FFF2-40B4-BE49-F238E27FC236}">
                  <a16:creationId xmlns:a16="http://schemas.microsoft.com/office/drawing/2014/main" id="{D3CC4288-DBC9-B3B0-458E-DF397FD51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793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136">
              <a:extLst>
                <a:ext uri="{FF2B5EF4-FFF2-40B4-BE49-F238E27FC236}">
                  <a16:creationId xmlns:a16="http://schemas.microsoft.com/office/drawing/2014/main" id="{EDF7A143-F910-BBB0-893E-71276F879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887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Rectangle 137">
              <a:extLst>
                <a:ext uri="{FF2B5EF4-FFF2-40B4-BE49-F238E27FC236}">
                  <a16:creationId xmlns:a16="http://schemas.microsoft.com/office/drawing/2014/main" id="{C7EC5274-3639-B07F-DC9B-4B3C79700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887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Line 138">
              <a:extLst>
                <a:ext uri="{FF2B5EF4-FFF2-40B4-BE49-F238E27FC236}">
                  <a16:creationId xmlns:a16="http://schemas.microsoft.com/office/drawing/2014/main" id="{103298B3-0B84-6612-E887-40D675F4C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981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139">
              <a:extLst>
                <a:ext uri="{FF2B5EF4-FFF2-40B4-BE49-F238E27FC236}">
                  <a16:creationId xmlns:a16="http://schemas.microsoft.com/office/drawing/2014/main" id="{A9467425-AAB0-B4DB-5DE0-0A7625418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981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Line 140">
              <a:extLst>
                <a:ext uri="{FF2B5EF4-FFF2-40B4-BE49-F238E27FC236}">
                  <a16:creationId xmlns:a16="http://schemas.microsoft.com/office/drawing/2014/main" id="{2EDE33BA-1FE7-9C8A-7BD1-906CE6FF6A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075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Rectangle 141">
              <a:extLst>
                <a:ext uri="{FF2B5EF4-FFF2-40B4-BE49-F238E27FC236}">
                  <a16:creationId xmlns:a16="http://schemas.microsoft.com/office/drawing/2014/main" id="{074399FA-13E2-3774-7FB1-E29FA87F2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075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Line 142">
              <a:extLst>
                <a:ext uri="{FF2B5EF4-FFF2-40B4-BE49-F238E27FC236}">
                  <a16:creationId xmlns:a16="http://schemas.microsoft.com/office/drawing/2014/main" id="{6B8CFD5D-39F6-F2D4-F2D7-E481B474CB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169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Rectangle 143">
              <a:extLst>
                <a:ext uri="{FF2B5EF4-FFF2-40B4-BE49-F238E27FC236}">
                  <a16:creationId xmlns:a16="http://schemas.microsoft.com/office/drawing/2014/main" id="{77D54448-9FF3-6B47-2A6D-E95D1A429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169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Line 144">
              <a:extLst>
                <a:ext uri="{FF2B5EF4-FFF2-40B4-BE49-F238E27FC236}">
                  <a16:creationId xmlns:a16="http://schemas.microsoft.com/office/drawing/2014/main" id="{1BB3FC31-3B2E-227B-0958-9986D01FC1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262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Rectangle 145">
              <a:extLst>
                <a:ext uri="{FF2B5EF4-FFF2-40B4-BE49-F238E27FC236}">
                  <a16:creationId xmlns:a16="http://schemas.microsoft.com/office/drawing/2014/main" id="{1FADF04C-967E-D5E2-7BC7-E59224DCE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262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146">
              <a:extLst>
                <a:ext uri="{FF2B5EF4-FFF2-40B4-BE49-F238E27FC236}">
                  <a16:creationId xmlns:a16="http://schemas.microsoft.com/office/drawing/2014/main" id="{D44ECC83-541C-E1CE-AE88-2101ECC2CA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356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Rectangle 147">
              <a:extLst>
                <a:ext uri="{FF2B5EF4-FFF2-40B4-BE49-F238E27FC236}">
                  <a16:creationId xmlns:a16="http://schemas.microsoft.com/office/drawing/2014/main" id="{92CDFF5D-F481-726B-093E-984F6C88D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356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Line 148">
              <a:extLst>
                <a:ext uri="{FF2B5EF4-FFF2-40B4-BE49-F238E27FC236}">
                  <a16:creationId xmlns:a16="http://schemas.microsoft.com/office/drawing/2014/main" id="{8E58C75D-059F-8750-3F23-D4A751C0B9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450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Rectangle 149">
              <a:extLst>
                <a:ext uri="{FF2B5EF4-FFF2-40B4-BE49-F238E27FC236}">
                  <a16:creationId xmlns:a16="http://schemas.microsoft.com/office/drawing/2014/main" id="{5409013E-483E-5989-E2F5-EA96EBF3A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450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Line 150">
              <a:extLst>
                <a:ext uri="{FF2B5EF4-FFF2-40B4-BE49-F238E27FC236}">
                  <a16:creationId xmlns:a16="http://schemas.microsoft.com/office/drawing/2014/main" id="{F6C4B9D0-1375-C1C8-B284-DFB676FFDB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544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Rectangle 151">
              <a:extLst>
                <a:ext uri="{FF2B5EF4-FFF2-40B4-BE49-F238E27FC236}">
                  <a16:creationId xmlns:a16="http://schemas.microsoft.com/office/drawing/2014/main" id="{486A0EF5-C638-C373-4CD4-543EE3573F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544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Line 152">
              <a:extLst>
                <a:ext uri="{FF2B5EF4-FFF2-40B4-BE49-F238E27FC236}">
                  <a16:creationId xmlns:a16="http://schemas.microsoft.com/office/drawing/2014/main" id="{28C50CF1-8EC8-9866-D3B5-9784DC4E5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638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Rectangle 153">
              <a:extLst>
                <a:ext uri="{FF2B5EF4-FFF2-40B4-BE49-F238E27FC236}">
                  <a16:creationId xmlns:a16="http://schemas.microsoft.com/office/drawing/2014/main" id="{C986A1A2-8D18-8BDC-BB5B-B9E9C9EB3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638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Line 154">
              <a:extLst>
                <a:ext uri="{FF2B5EF4-FFF2-40B4-BE49-F238E27FC236}">
                  <a16:creationId xmlns:a16="http://schemas.microsoft.com/office/drawing/2014/main" id="{B01A1300-005A-883B-4373-85C1CCE2C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732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Rectangle 155">
              <a:extLst>
                <a:ext uri="{FF2B5EF4-FFF2-40B4-BE49-F238E27FC236}">
                  <a16:creationId xmlns:a16="http://schemas.microsoft.com/office/drawing/2014/main" id="{38E6500B-9AE3-7528-8883-C02D4CF85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732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Line 156">
              <a:extLst>
                <a:ext uri="{FF2B5EF4-FFF2-40B4-BE49-F238E27FC236}">
                  <a16:creationId xmlns:a16="http://schemas.microsoft.com/office/drawing/2014/main" id="{277EC682-75EA-7CDE-E82E-10A8025EA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825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Rectangle 157">
              <a:extLst>
                <a:ext uri="{FF2B5EF4-FFF2-40B4-BE49-F238E27FC236}">
                  <a16:creationId xmlns:a16="http://schemas.microsoft.com/office/drawing/2014/main" id="{A09C9533-71C6-3F46-6C4B-933A2A560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825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Line 158">
              <a:extLst>
                <a:ext uri="{FF2B5EF4-FFF2-40B4-BE49-F238E27FC236}">
                  <a16:creationId xmlns:a16="http://schemas.microsoft.com/office/drawing/2014/main" id="{EDE25984-B5B2-6095-8AAF-F534A68E9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2919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Rectangle 159">
              <a:extLst>
                <a:ext uri="{FF2B5EF4-FFF2-40B4-BE49-F238E27FC236}">
                  <a16:creationId xmlns:a16="http://schemas.microsoft.com/office/drawing/2014/main" id="{16B0CB96-2FF9-0524-58AB-24826D88A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2919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Line 160">
              <a:extLst>
                <a:ext uri="{FF2B5EF4-FFF2-40B4-BE49-F238E27FC236}">
                  <a16:creationId xmlns:a16="http://schemas.microsoft.com/office/drawing/2014/main" id="{87B47914-E7C6-5706-AD63-6DD03FEBA9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013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Rectangle 161">
              <a:extLst>
                <a:ext uri="{FF2B5EF4-FFF2-40B4-BE49-F238E27FC236}">
                  <a16:creationId xmlns:a16="http://schemas.microsoft.com/office/drawing/2014/main" id="{BB23FB2D-0537-448D-B340-DD96AB720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013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Line 162">
              <a:extLst>
                <a:ext uri="{FF2B5EF4-FFF2-40B4-BE49-F238E27FC236}">
                  <a16:creationId xmlns:a16="http://schemas.microsoft.com/office/drawing/2014/main" id="{FAF1C1C4-4CAF-F6CB-6B59-D66AF1619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107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Rectangle 163">
              <a:extLst>
                <a:ext uri="{FF2B5EF4-FFF2-40B4-BE49-F238E27FC236}">
                  <a16:creationId xmlns:a16="http://schemas.microsoft.com/office/drawing/2014/main" id="{4D83E1B0-1E80-E8B7-E68B-20C69B3BF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107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Line 164">
              <a:extLst>
                <a:ext uri="{FF2B5EF4-FFF2-40B4-BE49-F238E27FC236}">
                  <a16:creationId xmlns:a16="http://schemas.microsoft.com/office/drawing/2014/main" id="{31A15075-9BE9-4EC4-A3E4-32B2A7817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201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Rectangle 165">
              <a:extLst>
                <a:ext uri="{FF2B5EF4-FFF2-40B4-BE49-F238E27FC236}">
                  <a16:creationId xmlns:a16="http://schemas.microsoft.com/office/drawing/2014/main" id="{F0E4F035-B2A7-3B16-770E-30099A89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201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Line 166">
              <a:extLst>
                <a:ext uri="{FF2B5EF4-FFF2-40B4-BE49-F238E27FC236}">
                  <a16:creationId xmlns:a16="http://schemas.microsoft.com/office/drawing/2014/main" id="{E4F885AB-491F-3202-520D-003FC9891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294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Rectangle 167">
              <a:extLst>
                <a:ext uri="{FF2B5EF4-FFF2-40B4-BE49-F238E27FC236}">
                  <a16:creationId xmlns:a16="http://schemas.microsoft.com/office/drawing/2014/main" id="{BF7282DA-7D3D-13CA-4D62-14DEEB4B6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294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Line 168">
              <a:extLst>
                <a:ext uri="{FF2B5EF4-FFF2-40B4-BE49-F238E27FC236}">
                  <a16:creationId xmlns:a16="http://schemas.microsoft.com/office/drawing/2014/main" id="{306898F1-68C3-EEEF-0C9C-2C3379AE97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388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Rectangle 169">
              <a:extLst>
                <a:ext uri="{FF2B5EF4-FFF2-40B4-BE49-F238E27FC236}">
                  <a16:creationId xmlns:a16="http://schemas.microsoft.com/office/drawing/2014/main" id="{9F00D4F5-0AC9-674E-685E-41C915360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388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Line 170">
              <a:extLst>
                <a:ext uri="{FF2B5EF4-FFF2-40B4-BE49-F238E27FC236}">
                  <a16:creationId xmlns:a16="http://schemas.microsoft.com/office/drawing/2014/main" id="{A3796DE6-CB37-E24E-276D-6A6DEF850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482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Rectangle 171">
              <a:extLst>
                <a:ext uri="{FF2B5EF4-FFF2-40B4-BE49-F238E27FC236}">
                  <a16:creationId xmlns:a16="http://schemas.microsoft.com/office/drawing/2014/main" id="{268A15E8-1818-67E6-109F-390505C4B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482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Line 172">
              <a:extLst>
                <a:ext uri="{FF2B5EF4-FFF2-40B4-BE49-F238E27FC236}">
                  <a16:creationId xmlns:a16="http://schemas.microsoft.com/office/drawing/2014/main" id="{9DD34C3B-A442-F61D-BBD4-81055169F2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576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Rectangle 173">
              <a:extLst>
                <a:ext uri="{FF2B5EF4-FFF2-40B4-BE49-F238E27FC236}">
                  <a16:creationId xmlns:a16="http://schemas.microsoft.com/office/drawing/2014/main" id="{D6879CE5-A510-DF2D-E108-A2D328748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576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Line 174">
              <a:extLst>
                <a:ext uri="{FF2B5EF4-FFF2-40B4-BE49-F238E27FC236}">
                  <a16:creationId xmlns:a16="http://schemas.microsoft.com/office/drawing/2014/main" id="{C46170DA-660E-6E2C-D4D3-4CA79ED94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670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Rectangle 175">
              <a:extLst>
                <a:ext uri="{FF2B5EF4-FFF2-40B4-BE49-F238E27FC236}">
                  <a16:creationId xmlns:a16="http://schemas.microsoft.com/office/drawing/2014/main" id="{0D119165-06C9-6C0E-763B-DFCE60FFDD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670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Line 176">
              <a:extLst>
                <a:ext uri="{FF2B5EF4-FFF2-40B4-BE49-F238E27FC236}">
                  <a16:creationId xmlns:a16="http://schemas.microsoft.com/office/drawing/2014/main" id="{6EC8240E-13A4-C959-016D-458994DB9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763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Rectangle 177">
              <a:extLst>
                <a:ext uri="{FF2B5EF4-FFF2-40B4-BE49-F238E27FC236}">
                  <a16:creationId xmlns:a16="http://schemas.microsoft.com/office/drawing/2014/main" id="{EC8D4224-431F-B90A-0F22-2E6BF0170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763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Line 178">
              <a:extLst>
                <a:ext uri="{FF2B5EF4-FFF2-40B4-BE49-F238E27FC236}">
                  <a16:creationId xmlns:a16="http://schemas.microsoft.com/office/drawing/2014/main" id="{85A69096-3C71-C82F-50D7-B809BAD50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857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Rectangle 179">
              <a:extLst>
                <a:ext uri="{FF2B5EF4-FFF2-40B4-BE49-F238E27FC236}">
                  <a16:creationId xmlns:a16="http://schemas.microsoft.com/office/drawing/2014/main" id="{8EEF538F-946A-5793-6327-A656E5945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857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Line 180">
              <a:extLst>
                <a:ext uri="{FF2B5EF4-FFF2-40B4-BE49-F238E27FC236}">
                  <a16:creationId xmlns:a16="http://schemas.microsoft.com/office/drawing/2014/main" id="{2E5B2F64-2B20-09FB-FFF4-E5E208899F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951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Rectangle 181">
              <a:extLst>
                <a:ext uri="{FF2B5EF4-FFF2-40B4-BE49-F238E27FC236}">
                  <a16:creationId xmlns:a16="http://schemas.microsoft.com/office/drawing/2014/main" id="{54F2E4A2-A8D8-5415-6393-06AD06DEF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951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Line 182">
              <a:extLst>
                <a:ext uri="{FF2B5EF4-FFF2-40B4-BE49-F238E27FC236}">
                  <a16:creationId xmlns:a16="http://schemas.microsoft.com/office/drawing/2014/main" id="{BEA3D4F4-9F93-4A31-7654-D91740FE8C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4045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Rectangle 183">
              <a:extLst>
                <a:ext uri="{FF2B5EF4-FFF2-40B4-BE49-F238E27FC236}">
                  <a16:creationId xmlns:a16="http://schemas.microsoft.com/office/drawing/2014/main" id="{28FEBEC6-5E45-7BD2-AE58-46F6212EC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4045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Line 184">
              <a:extLst>
                <a:ext uri="{FF2B5EF4-FFF2-40B4-BE49-F238E27FC236}">
                  <a16:creationId xmlns:a16="http://schemas.microsoft.com/office/drawing/2014/main" id="{84C9F156-F0BD-C3ED-CFC6-7A17FE68D6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4139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Rectangle 185">
              <a:extLst>
                <a:ext uri="{FF2B5EF4-FFF2-40B4-BE49-F238E27FC236}">
                  <a16:creationId xmlns:a16="http://schemas.microsoft.com/office/drawing/2014/main" id="{E84C7BFA-C8E0-28EC-6863-8C220B08E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4139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Line 186">
              <a:extLst>
                <a:ext uri="{FF2B5EF4-FFF2-40B4-BE49-F238E27FC236}">
                  <a16:creationId xmlns:a16="http://schemas.microsoft.com/office/drawing/2014/main" id="{BCE59A56-C428-0FEA-C6F6-3A96C116C9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4233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Rectangle 187">
              <a:extLst>
                <a:ext uri="{FF2B5EF4-FFF2-40B4-BE49-F238E27FC236}">
                  <a16:creationId xmlns:a16="http://schemas.microsoft.com/office/drawing/2014/main" id="{328FF222-9B48-B864-4717-BFCAF2EB1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4233"/>
              <a:ext cx="3134" cy="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Line 188">
              <a:extLst>
                <a:ext uri="{FF2B5EF4-FFF2-40B4-BE49-F238E27FC236}">
                  <a16:creationId xmlns:a16="http://schemas.microsoft.com/office/drawing/2014/main" id="{D09CB532-738E-880C-1FF6-3DB4044C6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4326"/>
              <a:ext cx="3134" cy="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Rectangle 189">
              <a:extLst>
                <a:ext uri="{FF2B5EF4-FFF2-40B4-BE49-F238E27FC236}">
                  <a16:creationId xmlns:a16="http://schemas.microsoft.com/office/drawing/2014/main" id="{11E0723E-3595-7679-1E4D-CAC587343E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4326"/>
              <a:ext cx="3134" cy="5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Line 190">
              <a:extLst>
                <a:ext uri="{FF2B5EF4-FFF2-40B4-BE49-F238E27FC236}">
                  <a16:creationId xmlns:a16="http://schemas.microsoft.com/office/drawing/2014/main" id="{8FBDF1CE-793A-DB82-20EE-98B1B6E9F2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1"/>
              <a:ext cx="0" cy="432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Rectangle 191">
              <a:extLst>
                <a:ext uri="{FF2B5EF4-FFF2-40B4-BE49-F238E27FC236}">
                  <a16:creationId xmlns:a16="http://schemas.microsoft.com/office/drawing/2014/main" id="{5D145496-97BF-783B-AAD4-671A8EC17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1"/>
              <a:ext cx="5" cy="4320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Line 192">
              <a:extLst>
                <a:ext uri="{FF2B5EF4-FFF2-40B4-BE49-F238E27FC236}">
                  <a16:creationId xmlns:a16="http://schemas.microsoft.com/office/drawing/2014/main" id="{E9DFD352-F040-812D-3F0C-E3133304F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1"/>
              <a:ext cx="0" cy="432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Rectangle 193">
              <a:extLst>
                <a:ext uri="{FF2B5EF4-FFF2-40B4-BE49-F238E27FC236}">
                  <a16:creationId xmlns:a16="http://schemas.microsoft.com/office/drawing/2014/main" id="{F5BEB1FA-BBAD-E38C-EFBE-839DD6BB3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2" y="11"/>
              <a:ext cx="5" cy="4320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Line 194">
              <a:extLst>
                <a:ext uri="{FF2B5EF4-FFF2-40B4-BE49-F238E27FC236}">
                  <a16:creationId xmlns:a16="http://schemas.microsoft.com/office/drawing/2014/main" id="{013F2C36-6D5F-517D-86F6-CB26E5891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0" y="11"/>
              <a:ext cx="0" cy="4320"/>
            </a:xfrm>
            <a:prstGeom prst="line">
              <a:avLst/>
            </a:prstGeom>
            <a:noFill/>
            <a:ln w="0">
              <a:solidFill>
                <a:srgbClr val="E0E0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Rectangle 195">
              <a:extLst>
                <a:ext uri="{FF2B5EF4-FFF2-40B4-BE49-F238E27FC236}">
                  <a16:creationId xmlns:a16="http://schemas.microsoft.com/office/drawing/2014/main" id="{8D25B0EE-6BA2-274D-3A81-C53B696BC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0" y="11"/>
              <a:ext cx="5" cy="4320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014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8620</TotalTime>
  <Words>1037</Words>
  <Application>Microsoft Office PowerPoint</Application>
  <PresentationFormat>Widescreen</PresentationFormat>
  <Paragraphs>150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 Narrow</vt:lpstr>
      <vt:lpstr>Arial</vt:lpstr>
      <vt:lpstr>Century Gothic</vt:lpstr>
      <vt:lpstr>Georgia</vt:lpstr>
      <vt:lpstr>Wingdings 3</vt:lpstr>
      <vt:lpstr>Ion</vt:lpstr>
      <vt:lpstr>IT-1113, Lecture Slides 08: Strings Additional Details</vt:lpstr>
      <vt:lpstr>Table of Contents</vt:lpstr>
      <vt:lpstr>Operations</vt:lpstr>
      <vt:lpstr>Individual String Characters</vt:lpstr>
      <vt:lpstr>Concatenation</vt:lpstr>
      <vt:lpstr>String Properties</vt:lpstr>
      <vt:lpstr>String Slicing</vt:lpstr>
      <vt:lpstr>Testing Strings</vt:lpstr>
      <vt:lpstr>Methods</vt:lpstr>
      <vt:lpstr>More About Strings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 &amp; Networking</dc:title>
  <dc:creator>Donald Privitera</dc:creator>
  <cp:lastModifiedBy>Donald Privitera</cp:lastModifiedBy>
  <cp:revision>9</cp:revision>
  <dcterms:created xsi:type="dcterms:W3CDTF">2021-08-13T02:08:47Z</dcterms:created>
  <dcterms:modified xsi:type="dcterms:W3CDTF">2024-07-29T20:33:40Z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