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50" r:id="rId1"/>
  </p:sldMasterIdLst>
  <p:notesMasterIdLst>
    <p:notesMasterId r:id="rId17"/>
  </p:notesMasterIdLst>
  <p:handoutMasterIdLst>
    <p:handoutMasterId r:id="rId18"/>
  </p:handoutMasterIdLst>
  <p:sldIdLst>
    <p:sldId id="365" r:id="rId2"/>
    <p:sldId id="366" r:id="rId3"/>
    <p:sldId id="367" r:id="rId4"/>
    <p:sldId id="368" r:id="rId5"/>
    <p:sldId id="369" r:id="rId6"/>
    <p:sldId id="370" r:id="rId7"/>
    <p:sldId id="372" r:id="rId8"/>
    <p:sldId id="373" r:id="rId9"/>
    <p:sldId id="371" r:id="rId10"/>
    <p:sldId id="374" r:id="rId11"/>
    <p:sldId id="375" r:id="rId12"/>
    <p:sldId id="376" r:id="rId13"/>
    <p:sldId id="377" r:id="rId14"/>
    <p:sldId id="378" r:id="rId15"/>
    <p:sldId id="37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DF9B7F-7C73-4C85-898C-E342017157C0}" v="1" dt="2024-07-26T19:20:24.274"/>
  </p1510:revLst>
</p1510:revInfo>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0" autoAdjust="0"/>
    <p:restoredTop sz="94681" autoAdjust="0"/>
  </p:normalViewPr>
  <p:slideViewPr>
    <p:cSldViewPr snapToGrid="0">
      <p:cViewPr varScale="1">
        <p:scale>
          <a:sx n="109" d="100"/>
          <a:sy n="109" d="100"/>
        </p:scale>
        <p:origin x="78" y="2178"/>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ald Privitera" userId="b19266b5-85bb-4cd7-abc7-9d22c2c9327d" providerId="ADAL" clId="{91CBFEFE-3EAF-4286-82C0-04011A9CE32C}"/>
    <pc:docChg chg="modSld modMainMaster">
      <pc:chgData name="Donald Privitera" userId="b19266b5-85bb-4cd7-abc7-9d22c2c9327d" providerId="ADAL" clId="{91CBFEFE-3EAF-4286-82C0-04011A9CE32C}" dt="2024-07-20T15:41:02.002" v="96" actId="20577"/>
      <pc:docMkLst>
        <pc:docMk/>
      </pc:docMkLst>
      <pc:sldChg chg="modSp mod">
        <pc:chgData name="Donald Privitera" userId="b19266b5-85bb-4cd7-abc7-9d22c2c9327d" providerId="ADAL" clId="{91CBFEFE-3EAF-4286-82C0-04011A9CE32C}" dt="2024-07-20T15:37:01.090" v="76" actId="20577"/>
        <pc:sldMkLst>
          <pc:docMk/>
          <pc:sldMk cId="2660439541" sldId="365"/>
        </pc:sldMkLst>
        <pc:spChg chg="mod">
          <ac:chgData name="Donald Privitera" userId="b19266b5-85bb-4cd7-abc7-9d22c2c9327d" providerId="ADAL" clId="{91CBFEFE-3EAF-4286-82C0-04011A9CE32C}" dt="2024-07-20T15:36:53.795" v="56" actId="20577"/>
          <ac:spMkLst>
            <pc:docMk/>
            <pc:sldMk cId="2660439541" sldId="365"/>
            <ac:spMk id="4" creationId="{A46125D9-D5D8-4CD8-9A67-54EC039E3075}"/>
          </ac:spMkLst>
        </pc:spChg>
        <pc:spChg chg="mod">
          <ac:chgData name="Donald Privitera" userId="b19266b5-85bb-4cd7-abc7-9d22c2c9327d" providerId="ADAL" clId="{91CBFEFE-3EAF-4286-82C0-04011A9CE32C}" dt="2024-07-20T15:37:01.090" v="76" actId="20577"/>
          <ac:spMkLst>
            <pc:docMk/>
            <pc:sldMk cId="2660439541" sldId="365"/>
            <ac:spMk id="5" creationId="{7AB0199A-8625-48D3-A0A7-97CFA8299759}"/>
          </ac:spMkLst>
        </pc:spChg>
      </pc:sldChg>
      <pc:sldChg chg="modSp mod">
        <pc:chgData name="Donald Privitera" userId="b19266b5-85bb-4cd7-abc7-9d22c2c9327d" providerId="ADAL" clId="{91CBFEFE-3EAF-4286-82C0-04011A9CE32C}" dt="2024-07-20T15:41:02.002" v="96" actId="20577"/>
        <pc:sldMkLst>
          <pc:docMk/>
          <pc:sldMk cId="2731853233" sldId="366"/>
        </pc:sldMkLst>
        <pc:spChg chg="mod">
          <ac:chgData name="Donald Privitera" userId="b19266b5-85bb-4cd7-abc7-9d22c2c9327d" providerId="ADAL" clId="{91CBFEFE-3EAF-4286-82C0-04011A9CE32C}" dt="2024-07-20T15:41:02.002" v="96" actId="20577"/>
          <ac:spMkLst>
            <pc:docMk/>
            <pc:sldMk cId="2731853233" sldId="366"/>
            <ac:spMk id="2" creationId="{77004BE6-B2F9-86B8-1A7D-A9155BFD8CB9}"/>
          </ac:spMkLst>
        </pc:spChg>
      </pc:sldChg>
      <pc:sldMasterChg chg="modSp mod">
        <pc:chgData name="Donald Privitera" userId="b19266b5-85bb-4cd7-abc7-9d22c2c9327d" providerId="ADAL" clId="{91CBFEFE-3EAF-4286-82C0-04011A9CE32C}" dt="2024-07-19T17:49:20.889" v="22" actId="20577"/>
        <pc:sldMasterMkLst>
          <pc:docMk/>
          <pc:sldMasterMk cId="2606170224" sldId="2147484050"/>
        </pc:sldMasterMkLst>
        <pc:spChg chg="mod">
          <ac:chgData name="Donald Privitera" userId="b19266b5-85bb-4cd7-abc7-9d22c2c9327d" providerId="ADAL" clId="{91CBFEFE-3EAF-4286-82C0-04011A9CE32C}" dt="2024-07-19T17:49:20.889" v="22" actId="20577"/>
          <ac:spMkLst>
            <pc:docMk/>
            <pc:sldMasterMk cId="2606170224" sldId="2147484050"/>
            <ac:spMk id="13" creationId="{D214AFFB-7AC6-4DF7-BD08-C10C910854B5}"/>
          </ac:spMkLst>
        </pc:spChg>
      </pc:sldMasterChg>
    </pc:docChg>
  </pc:docChgLst>
  <pc:docChgLst>
    <pc:chgData name="Donald Privitera" userId="b19266b5-85bb-4cd7-abc7-9d22c2c9327d" providerId="ADAL" clId="{F8E73A52-37D0-46FE-85E1-F0E5CFBDAC52}"/>
    <pc:docChg chg="custSel delSld modSld">
      <pc:chgData name="Donald Privitera" userId="b19266b5-85bb-4cd7-abc7-9d22c2c9327d" providerId="ADAL" clId="{F8E73A52-37D0-46FE-85E1-F0E5CFBDAC52}" dt="2022-07-28T23:43:54.236" v="28" actId="47"/>
      <pc:docMkLst>
        <pc:docMk/>
      </pc:docMkLst>
      <pc:sldChg chg="modSp mod">
        <pc:chgData name="Donald Privitera" userId="b19266b5-85bb-4cd7-abc7-9d22c2c9327d" providerId="ADAL" clId="{F8E73A52-37D0-46FE-85E1-F0E5CFBDAC52}" dt="2022-07-28T23:43:17.265" v="17" actId="6549"/>
        <pc:sldMkLst>
          <pc:docMk/>
          <pc:sldMk cId="2660439541" sldId="365"/>
        </pc:sldMkLst>
        <pc:spChg chg="mod">
          <ac:chgData name="Donald Privitera" userId="b19266b5-85bb-4cd7-abc7-9d22c2c9327d" providerId="ADAL" clId="{F8E73A52-37D0-46FE-85E1-F0E5CFBDAC52}" dt="2022-07-28T23:43:12.609" v="16" actId="20577"/>
          <ac:spMkLst>
            <pc:docMk/>
            <pc:sldMk cId="2660439541" sldId="365"/>
            <ac:spMk id="4" creationId="{A46125D9-D5D8-4CD8-9A67-54EC039E3075}"/>
          </ac:spMkLst>
        </pc:spChg>
        <pc:spChg chg="mod">
          <ac:chgData name="Donald Privitera" userId="b19266b5-85bb-4cd7-abc7-9d22c2c9327d" providerId="ADAL" clId="{F8E73A52-37D0-46FE-85E1-F0E5CFBDAC52}" dt="2022-07-28T23:43:17.265" v="17" actId="6549"/>
          <ac:spMkLst>
            <pc:docMk/>
            <pc:sldMk cId="2660439541" sldId="365"/>
            <ac:spMk id="5" creationId="{7AB0199A-8625-48D3-A0A7-97CFA8299759}"/>
          </ac:spMkLst>
        </pc:spChg>
      </pc:sldChg>
      <pc:sldChg chg="modSp mod">
        <pc:chgData name="Donald Privitera" userId="b19266b5-85bb-4cd7-abc7-9d22c2c9327d" providerId="ADAL" clId="{F8E73A52-37D0-46FE-85E1-F0E5CFBDAC52}" dt="2022-07-28T23:43:38.256" v="27" actId="20577"/>
        <pc:sldMkLst>
          <pc:docMk/>
          <pc:sldMk cId="2731853233" sldId="366"/>
        </pc:sldMkLst>
        <pc:spChg chg="mod">
          <ac:chgData name="Donald Privitera" userId="b19266b5-85bb-4cd7-abc7-9d22c2c9327d" providerId="ADAL" clId="{F8E73A52-37D0-46FE-85E1-F0E5CFBDAC52}" dt="2022-07-28T23:43:30.368" v="22" actId="20577"/>
          <ac:spMkLst>
            <pc:docMk/>
            <pc:sldMk cId="2731853233" sldId="366"/>
            <ac:spMk id="2" creationId="{77004BE6-B2F9-86B8-1A7D-A9155BFD8CB9}"/>
          </ac:spMkLst>
        </pc:spChg>
        <pc:spChg chg="mod">
          <ac:chgData name="Donald Privitera" userId="b19266b5-85bb-4cd7-abc7-9d22c2c9327d" providerId="ADAL" clId="{F8E73A52-37D0-46FE-85E1-F0E5CFBDAC52}" dt="2022-07-28T23:43:38.256" v="27" actId="20577"/>
          <ac:spMkLst>
            <pc:docMk/>
            <pc:sldMk cId="2731853233" sldId="366"/>
            <ac:spMk id="3" creationId="{24D37A07-6EBE-49C2-872C-D2C1A8A8B1D5}"/>
          </ac:spMkLst>
        </pc:spChg>
      </pc:sldChg>
      <pc:sldChg chg="del">
        <pc:chgData name="Donald Privitera" userId="b19266b5-85bb-4cd7-abc7-9d22c2c9327d" providerId="ADAL" clId="{F8E73A52-37D0-46FE-85E1-F0E5CFBDAC52}" dt="2022-07-28T23:43:54.236" v="28" actId="47"/>
        <pc:sldMkLst>
          <pc:docMk/>
          <pc:sldMk cId="3370831236" sldId="367"/>
        </pc:sldMkLst>
      </pc:sldChg>
      <pc:sldChg chg="del">
        <pc:chgData name="Donald Privitera" userId="b19266b5-85bb-4cd7-abc7-9d22c2c9327d" providerId="ADAL" clId="{F8E73A52-37D0-46FE-85E1-F0E5CFBDAC52}" dt="2022-07-28T23:43:54.236" v="28" actId="47"/>
        <pc:sldMkLst>
          <pc:docMk/>
          <pc:sldMk cId="3426696307" sldId="368"/>
        </pc:sldMkLst>
      </pc:sldChg>
      <pc:sldChg chg="del">
        <pc:chgData name="Donald Privitera" userId="b19266b5-85bb-4cd7-abc7-9d22c2c9327d" providerId="ADAL" clId="{F8E73A52-37D0-46FE-85E1-F0E5CFBDAC52}" dt="2022-07-28T23:43:54.236" v="28" actId="47"/>
        <pc:sldMkLst>
          <pc:docMk/>
          <pc:sldMk cId="2513393261" sldId="369"/>
        </pc:sldMkLst>
      </pc:sldChg>
      <pc:sldChg chg="del">
        <pc:chgData name="Donald Privitera" userId="b19266b5-85bb-4cd7-abc7-9d22c2c9327d" providerId="ADAL" clId="{F8E73A52-37D0-46FE-85E1-F0E5CFBDAC52}" dt="2022-07-28T23:43:54.236" v="28" actId="47"/>
        <pc:sldMkLst>
          <pc:docMk/>
          <pc:sldMk cId="782284823" sldId="370"/>
        </pc:sldMkLst>
      </pc:sldChg>
      <pc:sldChg chg="del">
        <pc:chgData name="Donald Privitera" userId="b19266b5-85bb-4cd7-abc7-9d22c2c9327d" providerId="ADAL" clId="{F8E73A52-37D0-46FE-85E1-F0E5CFBDAC52}" dt="2022-07-28T23:43:54.236" v="28" actId="47"/>
        <pc:sldMkLst>
          <pc:docMk/>
          <pc:sldMk cId="4152348714" sldId="371"/>
        </pc:sldMkLst>
      </pc:sldChg>
      <pc:sldChg chg="del">
        <pc:chgData name="Donald Privitera" userId="b19266b5-85bb-4cd7-abc7-9d22c2c9327d" providerId="ADAL" clId="{F8E73A52-37D0-46FE-85E1-F0E5CFBDAC52}" dt="2022-07-28T23:43:54.236" v="28" actId="47"/>
        <pc:sldMkLst>
          <pc:docMk/>
          <pc:sldMk cId="3209074510" sldId="372"/>
        </pc:sldMkLst>
      </pc:sldChg>
      <pc:sldChg chg="del">
        <pc:chgData name="Donald Privitera" userId="b19266b5-85bb-4cd7-abc7-9d22c2c9327d" providerId="ADAL" clId="{F8E73A52-37D0-46FE-85E1-F0E5CFBDAC52}" dt="2022-07-28T23:43:54.236" v="28" actId="47"/>
        <pc:sldMkLst>
          <pc:docMk/>
          <pc:sldMk cId="2050336950" sldId="373"/>
        </pc:sldMkLst>
      </pc:sldChg>
    </pc:docChg>
  </pc:docChgLst>
  <pc:docChgLst>
    <pc:chgData name="Donald Privitera" userId="b19266b5-85bb-4cd7-abc7-9d22c2c9327d" providerId="ADAL" clId="{E0DF9B7F-7C73-4C85-898C-E342017157C0}"/>
    <pc:docChg chg="custSel addSld modSld sldOrd">
      <pc:chgData name="Donald Privitera" userId="b19266b5-85bb-4cd7-abc7-9d22c2c9327d" providerId="ADAL" clId="{E0DF9B7F-7C73-4C85-898C-E342017157C0}" dt="2024-07-27T00:57:07.787" v="5696" actId="20577"/>
      <pc:docMkLst>
        <pc:docMk/>
      </pc:docMkLst>
      <pc:sldChg chg="modSp mod">
        <pc:chgData name="Donald Privitera" userId="b19266b5-85bb-4cd7-abc7-9d22c2c9327d" providerId="ADAL" clId="{E0DF9B7F-7C73-4C85-898C-E342017157C0}" dt="2024-07-26T15:09:01.719" v="22" actId="20577"/>
        <pc:sldMkLst>
          <pc:docMk/>
          <pc:sldMk cId="2660439541" sldId="365"/>
        </pc:sldMkLst>
        <pc:spChg chg="mod">
          <ac:chgData name="Donald Privitera" userId="b19266b5-85bb-4cd7-abc7-9d22c2c9327d" providerId="ADAL" clId="{E0DF9B7F-7C73-4C85-898C-E342017157C0}" dt="2024-07-26T15:09:01.719" v="22" actId="20577"/>
          <ac:spMkLst>
            <pc:docMk/>
            <pc:sldMk cId="2660439541" sldId="365"/>
            <ac:spMk id="4" creationId="{A46125D9-D5D8-4CD8-9A67-54EC039E3075}"/>
          </ac:spMkLst>
        </pc:spChg>
      </pc:sldChg>
      <pc:sldChg chg="modSp mod">
        <pc:chgData name="Donald Privitera" userId="b19266b5-85bb-4cd7-abc7-9d22c2c9327d" providerId="ADAL" clId="{E0DF9B7F-7C73-4C85-898C-E342017157C0}" dt="2024-07-26T15:14:17.608" v="206" actId="20577"/>
        <pc:sldMkLst>
          <pc:docMk/>
          <pc:sldMk cId="2731853233" sldId="366"/>
        </pc:sldMkLst>
        <pc:spChg chg="mod">
          <ac:chgData name="Donald Privitera" userId="b19266b5-85bb-4cd7-abc7-9d22c2c9327d" providerId="ADAL" clId="{E0DF9B7F-7C73-4C85-898C-E342017157C0}" dt="2024-07-26T15:09:48.358" v="43" actId="1076"/>
          <ac:spMkLst>
            <pc:docMk/>
            <pc:sldMk cId="2731853233" sldId="366"/>
            <ac:spMk id="2" creationId="{77004BE6-B2F9-86B8-1A7D-A9155BFD8CB9}"/>
          </ac:spMkLst>
        </pc:spChg>
        <pc:spChg chg="mod">
          <ac:chgData name="Donald Privitera" userId="b19266b5-85bb-4cd7-abc7-9d22c2c9327d" providerId="ADAL" clId="{E0DF9B7F-7C73-4C85-898C-E342017157C0}" dt="2024-07-26T15:14:17.608" v="206" actId="20577"/>
          <ac:spMkLst>
            <pc:docMk/>
            <pc:sldMk cId="2731853233" sldId="366"/>
            <ac:spMk id="3" creationId="{24D37A07-6EBE-49C2-872C-D2C1A8A8B1D5}"/>
          </ac:spMkLst>
        </pc:spChg>
      </pc:sldChg>
      <pc:sldChg chg="modSp new mod">
        <pc:chgData name="Donald Privitera" userId="b19266b5-85bb-4cd7-abc7-9d22c2c9327d" providerId="ADAL" clId="{E0DF9B7F-7C73-4C85-898C-E342017157C0}" dt="2024-07-26T19:25:34.765" v="3635" actId="20577"/>
        <pc:sldMkLst>
          <pc:docMk/>
          <pc:sldMk cId="1759211280" sldId="367"/>
        </pc:sldMkLst>
        <pc:spChg chg="mod">
          <ac:chgData name="Donald Privitera" userId="b19266b5-85bb-4cd7-abc7-9d22c2c9327d" providerId="ADAL" clId="{E0DF9B7F-7C73-4C85-898C-E342017157C0}" dt="2024-07-26T15:15:41.976" v="223" actId="20577"/>
          <ac:spMkLst>
            <pc:docMk/>
            <pc:sldMk cId="1759211280" sldId="367"/>
            <ac:spMk id="2" creationId="{0932AA05-C594-5F66-8982-D7F44618FDBE}"/>
          </ac:spMkLst>
        </pc:spChg>
        <pc:spChg chg="mod">
          <ac:chgData name="Donald Privitera" userId="b19266b5-85bb-4cd7-abc7-9d22c2c9327d" providerId="ADAL" clId="{E0DF9B7F-7C73-4C85-898C-E342017157C0}" dt="2024-07-26T19:25:34.765" v="3635" actId="20577"/>
          <ac:spMkLst>
            <pc:docMk/>
            <pc:sldMk cId="1759211280" sldId="367"/>
            <ac:spMk id="3" creationId="{5DD60BE9-A65D-EEE4-D96C-D885014A05FA}"/>
          </ac:spMkLst>
        </pc:spChg>
      </pc:sldChg>
      <pc:sldChg chg="modSp new mod">
        <pc:chgData name="Donald Privitera" userId="b19266b5-85bb-4cd7-abc7-9d22c2c9327d" providerId="ADAL" clId="{E0DF9B7F-7C73-4C85-898C-E342017157C0}" dt="2024-07-26T15:29:43.193" v="1405" actId="20577"/>
        <pc:sldMkLst>
          <pc:docMk/>
          <pc:sldMk cId="1458784679" sldId="368"/>
        </pc:sldMkLst>
        <pc:spChg chg="mod">
          <ac:chgData name="Donald Privitera" userId="b19266b5-85bb-4cd7-abc7-9d22c2c9327d" providerId="ADAL" clId="{E0DF9B7F-7C73-4C85-898C-E342017157C0}" dt="2024-07-26T15:22:55.608" v="740" actId="20577"/>
          <ac:spMkLst>
            <pc:docMk/>
            <pc:sldMk cId="1458784679" sldId="368"/>
            <ac:spMk id="2" creationId="{2F95867D-4D90-9BC2-3C13-A53C5E178FAA}"/>
          </ac:spMkLst>
        </pc:spChg>
        <pc:spChg chg="mod">
          <ac:chgData name="Donald Privitera" userId="b19266b5-85bb-4cd7-abc7-9d22c2c9327d" providerId="ADAL" clId="{E0DF9B7F-7C73-4C85-898C-E342017157C0}" dt="2024-07-26T15:29:43.193" v="1405" actId="20577"/>
          <ac:spMkLst>
            <pc:docMk/>
            <pc:sldMk cId="1458784679" sldId="368"/>
            <ac:spMk id="3" creationId="{9800B52D-E5AE-05E9-4352-19521BB3EBDB}"/>
          </ac:spMkLst>
        </pc:spChg>
      </pc:sldChg>
      <pc:sldChg chg="modSp new mod">
        <pc:chgData name="Donald Privitera" userId="b19266b5-85bb-4cd7-abc7-9d22c2c9327d" providerId="ADAL" clId="{E0DF9B7F-7C73-4C85-898C-E342017157C0}" dt="2024-07-26T18:46:35.891" v="2456" actId="27636"/>
        <pc:sldMkLst>
          <pc:docMk/>
          <pc:sldMk cId="499997010" sldId="369"/>
        </pc:sldMkLst>
        <pc:spChg chg="mod">
          <ac:chgData name="Donald Privitera" userId="b19266b5-85bb-4cd7-abc7-9d22c2c9327d" providerId="ADAL" clId="{E0DF9B7F-7C73-4C85-898C-E342017157C0}" dt="2024-07-26T15:44:16.841" v="1477" actId="20577"/>
          <ac:spMkLst>
            <pc:docMk/>
            <pc:sldMk cId="499997010" sldId="369"/>
            <ac:spMk id="2" creationId="{14AF486F-F1BC-B4BB-D288-420186915C95}"/>
          </ac:spMkLst>
        </pc:spChg>
        <pc:spChg chg="mod">
          <ac:chgData name="Donald Privitera" userId="b19266b5-85bb-4cd7-abc7-9d22c2c9327d" providerId="ADAL" clId="{E0DF9B7F-7C73-4C85-898C-E342017157C0}" dt="2024-07-26T18:46:35.891" v="2456" actId="27636"/>
          <ac:spMkLst>
            <pc:docMk/>
            <pc:sldMk cId="499997010" sldId="369"/>
            <ac:spMk id="3" creationId="{6171244E-F577-5273-98E1-92FAA58ED952}"/>
          </ac:spMkLst>
        </pc:spChg>
      </pc:sldChg>
      <pc:sldChg chg="modSp new mod">
        <pc:chgData name="Donald Privitera" userId="b19266b5-85bb-4cd7-abc7-9d22c2c9327d" providerId="ADAL" clId="{E0DF9B7F-7C73-4C85-898C-E342017157C0}" dt="2024-07-26T19:12:40.700" v="3124" actId="20577"/>
        <pc:sldMkLst>
          <pc:docMk/>
          <pc:sldMk cId="1220401182" sldId="370"/>
        </pc:sldMkLst>
        <pc:spChg chg="mod">
          <ac:chgData name="Donald Privitera" userId="b19266b5-85bb-4cd7-abc7-9d22c2c9327d" providerId="ADAL" clId="{E0DF9B7F-7C73-4C85-898C-E342017157C0}" dt="2024-07-26T19:11:34.027" v="3015" actId="20577"/>
          <ac:spMkLst>
            <pc:docMk/>
            <pc:sldMk cId="1220401182" sldId="370"/>
            <ac:spMk id="2" creationId="{78B83170-9978-B3AB-2F5A-74D8DFBF5D99}"/>
          </ac:spMkLst>
        </pc:spChg>
        <pc:spChg chg="mod">
          <ac:chgData name="Donald Privitera" userId="b19266b5-85bb-4cd7-abc7-9d22c2c9327d" providerId="ADAL" clId="{E0DF9B7F-7C73-4C85-898C-E342017157C0}" dt="2024-07-26T19:12:40.700" v="3124" actId="20577"/>
          <ac:spMkLst>
            <pc:docMk/>
            <pc:sldMk cId="1220401182" sldId="370"/>
            <ac:spMk id="3" creationId="{E15D047D-E160-3010-D5B0-797BF607DC54}"/>
          </ac:spMkLst>
        </pc:spChg>
      </pc:sldChg>
      <pc:sldChg chg="modSp new mod">
        <pc:chgData name="Donald Privitera" userId="b19266b5-85bb-4cd7-abc7-9d22c2c9327d" providerId="ADAL" clId="{E0DF9B7F-7C73-4C85-898C-E342017157C0}" dt="2024-07-26T19:24:26.509" v="3562" actId="20577"/>
        <pc:sldMkLst>
          <pc:docMk/>
          <pc:sldMk cId="2710806937" sldId="371"/>
        </pc:sldMkLst>
        <pc:spChg chg="mod">
          <ac:chgData name="Donald Privitera" userId="b19266b5-85bb-4cd7-abc7-9d22c2c9327d" providerId="ADAL" clId="{E0DF9B7F-7C73-4C85-898C-E342017157C0}" dt="2024-07-26T19:20:18.364" v="3137" actId="20577"/>
          <ac:spMkLst>
            <pc:docMk/>
            <pc:sldMk cId="2710806937" sldId="371"/>
            <ac:spMk id="2" creationId="{963224D6-F83F-6657-7F3C-7FDA6BA85233}"/>
          </ac:spMkLst>
        </pc:spChg>
        <pc:spChg chg="mod">
          <ac:chgData name="Donald Privitera" userId="b19266b5-85bb-4cd7-abc7-9d22c2c9327d" providerId="ADAL" clId="{E0DF9B7F-7C73-4C85-898C-E342017157C0}" dt="2024-07-26T19:24:26.509" v="3562" actId="20577"/>
          <ac:spMkLst>
            <pc:docMk/>
            <pc:sldMk cId="2710806937" sldId="371"/>
            <ac:spMk id="3" creationId="{47064653-700C-21D2-4DB2-68AAF989A3B3}"/>
          </ac:spMkLst>
        </pc:spChg>
      </pc:sldChg>
      <pc:sldChg chg="addSp delSp modSp new mod">
        <pc:chgData name="Donald Privitera" userId="b19266b5-85bb-4cd7-abc7-9d22c2c9327d" providerId="ADAL" clId="{E0DF9B7F-7C73-4C85-898C-E342017157C0}" dt="2024-07-26T23:19:06.905" v="4328" actId="14100"/>
        <pc:sldMkLst>
          <pc:docMk/>
          <pc:sldMk cId="3321717057" sldId="372"/>
        </pc:sldMkLst>
        <pc:spChg chg="mod">
          <ac:chgData name="Donald Privitera" userId="b19266b5-85bb-4cd7-abc7-9d22c2c9327d" providerId="ADAL" clId="{E0DF9B7F-7C73-4C85-898C-E342017157C0}" dt="2024-07-26T19:45:20.974" v="3650" actId="20577"/>
          <ac:spMkLst>
            <pc:docMk/>
            <pc:sldMk cId="3321717057" sldId="372"/>
            <ac:spMk id="2" creationId="{BAF6CFC4-A525-52EF-DFB8-02FDDCC96E30}"/>
          </ac:spMkLst>
        </pc:spChg>
        <pc:spChg chg="del">
          <ac:chgData name="Donald Privitera" userId="b19266b5-85bb-4cd7-abc7-9d22c2c9327d" providerId="ADAL" clId="{E0DF9B7F-7C73-4C85-898C-E342017157C0}" dt="2024-07-26T19:44:39.327" v="3637" actId="478"/>
          <ac:spMkLst>
            <pc:docMk/>
            <pc:sldMk cId="3321717057" sldId="372"/>
            <ac:spMk id="3" creationId="{70458F75-71D8-4B0D-BAE6-F9DC374F153F}"/>
          </ac:spMkLst>
        </pc:spChg>
        <pc:picChg chg="add del mod">
          <ac:chgData name="Donald Privitera" userId="b19266b5-85bb-4cd7-abc7-9d22c2c9327d" providerId="ADAL" clId="{E0DF9B7F-7C73-4C85-898C-E342017157C0}" dt="2024-07-26T23:18:54.880" v="4325" actId="478"/>
          <ac:picMkLst>
            <pc:docMk/>
            <pc:sldMk cId="3321717057" sldId="372"/>
            <ac:picMk id="5" creationId="{4F8EE577-F564-F717-87B6-C322E42DDBE1}"/>
          </ac:picMkLst>
        </pc:picChg>
        <pc:picChg chg="add mod">
          <ac:chgData name="Donald Privitera" userId="b19266b5-85bb-4cd7-abc7-9d22c2c9327d" providerId="ADAL" clId="{E0DF9B7F-7C73-4C85-898C-E342017157C0}" dt="2024-07-26T23:19:06.905" v="4328" actId="14100"/>
          <ac:picMkLst>
            <pc:docMk/>
            <pc:sldMk cId="3321717057" sldId="372"/>
            <ac:picMk id="7" creationId="{20E23763-1391-90FA-747F-A3FF9E017B23}"/>
          </ac:picMkLst>
        </pc:picChg>
      </pc:sldChg>
      <pc:sldChg chg="modSp new mod ord">
        <pc:chgData name="Donald Privitera" userId="b19266b5-85bb-4cd7-abc7-9d22c2c9327d" providerId="ADAL" clId="{E0DF9B7F-7C73-4C85-898C-E342017157C0}" dt="2024-07-26T19:57:11.040" v="4022" actId="20577"/>
        <pc:sldMkLst>
          <pc:docMk/>
          <pc:sldMk cId="4090571749" sldId="373"/>
        </pc:sldMkLst>
        <pc:spChg chg="mod">
          <ac:chgData name="Donald Privitera" userId="b19266b5-85bb-4cd7-abc7-9d22c2c9327d" providerId="ADAL" clId="{E0DF9B7F-7C73-4C85-898C-E342017157C0}" dt="2024-07-26T19:48:50.863" v="3678" actId="20577"/>
          <ac:spMkLst>
            <pc:docMk/>
            <pc:sldMk cId="4090571749" sldId="373"/>
            <ac:spMk id="2" creationId="{E7505327-1879-DE92-C036-7F2CF8F720AF}"/>
          </ac:spMkLst>
        </pc:spChg>
        <pc:spChg chg="mod">
          <ac:chgData name="Donald Privitera" userId="b19266b5-85bb-4cd7-abc7-9d22c2c9327d" providerId="ADAL" clId="{E0DF9B7F-7C73-4C85-898C-E342017157C0}" dt="2024-07-26T19:57:11.040" v="4022" actId="20577"/>
          <ac:spMkLst>
            <pc:docMk/>
            <pc:sldMk cId="4090571749" sldId="373"/>
            <ac:spMk id="3" creationId="{CCAA3FEC-2AB2-F6A4-48B5-12C0E56CF94F}"/>
          </ac:spMkLst>
        </pc:spChg>
      </pc:sldChg>
      <pc:sldChg chg="modSp new mod">
        <pc:chgData name="Donald Privitera" userId="b19266b5-85bb-4cd7-abc7-9d22c2c9327d" providerId="ADAL" clId="{E0DF9B7F-7C73-4C85-898C-E342017157C0}" dt="2024-07-26T23:27:09.570" v="4731" actId="6549"/>
        <pc:sldMkLst>
          <pc:docMk/>
          <pc:sldMk cId="3918915488" sldId="374"/>
        </pc:sldMkLst>
        <pc:spChg chg="mod">
          <ac:chgData name="Donald Privitera" userId="b19266b5-85bb-4cd7-abc7-9d22c2c9327d" providerId="ADAL" clId="{E0DF9B7F-7C73-4C85-898C-E342017157C0}" dt="2024-07-26T23:23:48.929" v="4338" actId="20577"/>
          <ac:spMkLst>
            <pc:docMk/>
            <pc:sldMk cId="3918915488" sldId="374"/>
            <ac:spMk id="2" creationId="{7F7E2255-8F07-A8AD-1940-B05C68B58F53}"/>
          </ac:spMkLst>
        </pc:spChg>
        <pc:spChg chg="mod">
          <ac:chgData name="Donald Privitera" userId="b19266b5-85bb-4cd7-abc7-9d22c2c9327d" providerId="ADAL" clId="{E0DF9B7F-7C73-4C85-898C-E342017157C0}" dt="2024-07-26T23:27:09.570" v="4731" actId="6549"/>
          <ac:spMkLst>
            <pc:docMk/>
            <pc:sldMk cId="3918915488" sldId="374"/>
            <ac:spMk id="3" creationId="{6D249FE6-5843-2FF1-2D4F-AA707EC9429A}"/>
          </ac:spMkLst>
        </pc:spChg>
      </pc:sldChg>
      <pc:sldChg chg="addSp delSp modSp new mod">
        <pc:chgData name="Donald Privitera" userId="b19266b5-85bb-4cd7-abc7-9d22c2c9327d" providerId="ADAL" clId="{E0DF9B7F-7C73-4C85-898C-E342017157C0}" dt="2024-07-26T23:39:17.298" v="4750" actId="14100"/>
        <pc:sldMkLst>
          <pc:docMk/>
          <pc:sldMk cId="791780212" sldId="375"/>
        </pc:sldMkLst>
        <pc:spChg chg="mod">
          <ac:chgData name="Donald Privitera" userId="b19266b5-85bb-4cd7-abc7-9d22c2c9327d" providerId="ADAL" clId="{E0DF9B7F-7C73-4C85-898C-E342017157C0}" dt="2024-07-26T23:39:09.507" v="4749" actId="20577"/>
          <ac:spMkLst>
            <pc:docMk/>
            <pc:sldMk cId="791780212" sldId="375"/>
            <ac:spMk id="2" creationId="{65BAACDE-0939-C1E6-4832-A35F0AF7118D}"/>
          </ac:spMkLst>
        </pc:spChg>
        <pc:spChg chg="del">
          <ac:chgData name="Donald Privitera" userId="b19266b5-85bb-4cd7-abc7-9d22c2c9327d" providerId="ADAL" clId="{E0DF9B7F-7C73-4C85-898C-E342017157C0}" dt="2024-07-26T23:38:27.267" v="4733" actId="478"/>
          <ac:spMkLst>
            <pc:docMk/>
            <pc:sldMk cId="791780212" sldId="375"/>
            <ac:spMk id="3" creationId="{A2A2E1D2-56F0-8FB2-6977-C313C66D6970}"/>
          </ac:spMkLst>
        </pc:spChg>
        <pc:picChg chg="add mod">
          <ac:chgData name="Donald Privitera" userId="b19266b5-85bb-4cd7-abc7-9d22c2c9327d" providerId="ADAL" clId="{E0DF9B7F-7C73-4C85-898C-E342017157C0}" dt="2024-07-26T23:39:17.298" v="4750" actId="14100"/>
          <ac:picMkLst>
            <pc:docMk/>
            <pc:sldMk cId="791780212" sldId="375"/>
            <ac:picMk id="5" creationId="{FFBA4E7E-7891-74A7-5BEF-85106EE6CB1A}"/>
          </ac:picMkLst>
        </pc:picChg>
      </pc:sldChg>
      <pc:sldChg chg="addSp delSp modSp new mod">
        <pc:chgData name="Donald Privitera" userId="b19266b5-85bb-4cd7-abc7-9d22c2c9327d" providerId="ADAL" clId="{E0DF9B7F-7C73-4C85-898C-E342017157C0}" dt="2024-07-27T00:04:41.805" v="4766" actId="14100"/>
        <pc:sldMkLst>
          <pc:docMk/>
          <pc:sldMk cId="2990216620" sldId="376"/>
        </pc:sldMkLst>
        <pc:spChg chg="mod">
          <ac:chgData name="Donald Privitera" userId="b19266b5-85bb-4cd7-abc7-9d22c2c9327d" providerId="ADAL" clId="{E0DF9B7F-7C73-4C85-898C-E342017157C0}" dt="2024-07-27T00:04:22.725" v="4763" actId="20577"/>
          <ac:spMkLst>
            <pc:docMk/>
            <pc:sldMk cId="2990216620" sldId="376"/>
            <ac:spMk id="2" creationId="{AD001428-B7A6-5F40-F488-DD65D19BC2A1}"/>
          </ac:spMkLst>
        </pc:spChg>
        <pc:spChg chg="del">
          <ac:chgData name="Donald Privitera" userId="b19266b5-85bb-4cd7-abc7-9d22c2c9327d" providerId="ADAL" clId="{E0DF9B7F-7C73-4C85-898C-E342017157C0}" dt="2024-07-27T00:04:19.220" v="4752" actId="478"/>
          <ac:spMkLst>
            <pc:docMk/>
            <pc:sldMk cId="2990216620" sldId="376"/>
            <ac:spMk id="3" creationId="{4742B011-5176-EA7D-5114-26CBC4FECE7F}"/>
          </ac:spMkLst>
        </pc:spChg>
        <pc:picChg chg="add mod">
          <ac:chgData name="Donald Privitera" userId="b19266b5-85bb-4cd7-abc7-9d22c2c9327d" providerId="ADAL" clId="{E0DF9B7F-7C73-4C85-898C-E342017157C0}" dt="2024-07-27T00:04:41.805" v="4766" actId="14100"/>
          <ac:picMkLst>
            <pc:docMk/>
            <pc:sldMk cId="2990216620" sldId="376"/>
            <ac:picMk id="5" creationId="{E0EA4833-2A99-526C-17CD-4B15B4919EA5}"/>
          </ac:picMkLst>
        </pc:picChg>
      </pc:sldChg>
      <pc:sldChg chg="modSp new mod">
        <pc:chgData name="Donald Privitera" userId="b19266b5-85bb-4cd7-abc7-9d22c2c9327d" providerId="ADAL" clId="{E0DF9B7F-7C73-4C85-898C-E342017157C0}" dt="2024-07-27T00:08:37.318" v="5192" actId="20577"/>
        <pc:sldMkLst>
          <pc:docMk/>
          <pc:sldMk cId="3004779748" sldId="377"/>
        </pc:sldMkLst>
        <pc:spChg chg="mod">
          <ac:chgData name="Donald Privitera" userId="b19266b5-85bb-4cd7-abc7-9d22c2c9327d" providerId="ADAL" clId="{E0DF9B7F-7C73-4C85-898C-E342017157C0}" dt="2024-07-27T00:06:02.101" v="4801" actId="20577"/>
          <ac:spMkLst>
            <pc:docMk/>
            <pc:sldMk cId="3004779748" sldId="377"/>
            <ac:spMk id="2" creationId="{6DB0D3C8-49D3-029F-1571-3FAECBFA7ED6}"/>
          </ac:spMkLst>
        </pc:spChg>
        <pc:spChg chg="mod">
          <ac:chgData name="Donald Privitera" userId="b19266b5-85bb-4cd7-abc7-9d22c2c9327d" providerId="ADAL" clId="{E0DF9B7F-7C73-4C85-898C-E342017157C0}" dt="2024-07-27T00:08:37.318" v="5192" actId="20577"/>
          <ac:spMkLst>
            <pc:docMk/>
            <pc:sldMk cId="3004779748" sldId="377"/>
            <ac:spMk id="3" creationId="{5B23A798-C3B4-0F83-38E8-396FD05AF780}"/>
          </ac:spMkLst>
        </pc:spChg>
      </pc:sldChg>
      <pc:sldChg chg="addSp delSp modSp new mod">
        <pc:chgData name="Donald Privitera" userId="b19266b5-85bb-4cd7-abc7-9d22c2c9327d" providerId="ADAL" clId="{E0DF9B7F-7C73-4C85-898C-E342017157C0}" dt="2024-07-27T00:51:18.120" v="5210" actId="1076"/>
        <pc:sldMkLst>
          <pc:docMk/>
          <pc:sldMk cId="4155423829" sldId="378"/>
        </pc:sldMkLst>
        <pc:spChg chg="mod">
          <ac:chgData name="Donald Privitera" userId="b19266b5-85bb-4cd7-abc7-9d22c2c9327d" providerId="ADAL" clId="{E0DF9B7F-7C73-4C85-898C-E342017157C0}" dt="2024-07-27T00:50:21.721" v="5202" actId="20577"/>
          <ac:spMkLst>
            <pc:docMk/>
            <pc:sldMk cId="4155423829" sldId="378"/>
            <ac:spMk id="2" creationId="{683EF2A7-EE87-5394-9463-A0517480AD8E}"/>
          </ac:spMkLst>
        </pc:spChg>
        <pc:spChg chg="del">
          <ac:chgData name="Donald Privitera" userId="b19266b5-85bb-4cd7-abc7-9d22c2c9327d" providerId="ADAL" clId="{E0DF9B7F-7C73-4C85-898C-E342017157C0}" dt="2024-07-27T00:50:16.201" v="5195" actId="478"/>
          <ac:spMkLst>
            <pc:docMk/>
            <pc:sldMk cId="4155423829" sldId="378"/>
            <ac:spMk id="3" creationId="{1D366E5E-56F3-CB0A-39AA-87C23039DD6A}"/>
          </ac:spMkLst>
        </pc:spChg>
        <pc:picChg chg="add del mod">
          <ac:chgData name="Donald Privitera" userId="b19266b5-85bb-4cd7-abc7-9d22c2c9327d" providerId="ADAL" clId="{E0DF9B7F-7C73-4C85-898C-E342017157C0}" dt="2024-07-27T00:50:51.337" v="5206" actId="478"/>
          <ac:picMkLst>
            <pc:docMk/>
            <pc:sldMk cId="4155423829" sldId="378"/>
            <ac:picMk id="5" creationId="{5C8A0F93-DC99-EBD5-7B7D-AC0271E53C0D}"/>
          </ac:picMkLst>
        </pc:picChg>
        <pc:picChg chg="add mod">
          <ac:chgData name="Donald Privitera" userId="b19266b5-85bb-4cd7-abc7-9d22c2c9327d" providerId="ADAL" clId="{E0DF9B7F-7C73-4C85-898C-E342017157C0}" dt="2024-07-27T00:51:18.120" v="5210" actId="1076"/>
          <ac:picMkLst>
            <pc:docMk/>
            <pc:sldMk cId="4155423829" sldId="378"/>
            <ac:picMk id="7" creationId="{859C45DF-D07D-3FF1-F24F-68C8754B16BE}"/>
          </ac:picMkLst>
        </pc:picChg>
      </pc:sldChg>
      <pc:sldChg chg="modSp new mod">
        <pc:chgData name="Donald Privitera" userId="b19266b5-85bb-4cd7-abc7-9d22c2c9327d" providerId="ADAL" clId="{E0DF9B7F-7C73-4C85-898C-E342017157C0}" dt="2024-07-27T00:57:07.787" v="5696" actId="20577"/>
        <pc:sldMkLst>
          <pc:docMk/>
          <pc:sldMk cId="1085110161" sldId="379"/>
        </pc:sldMkLst>
        <pc:spChg chg="mod">
          <ac:chgData name="Donald Privitera" userId="b19266b5-85bb-4cd7-abc7-9d22c2c9327d" providerId="ADAL" clId="{E0DF9B7F-7C73-4C85-898C-E342017157C0}" dt="2024-07-27T00:52:33.087" v="5221" actId="20577"/>
          <ac:spMkLst>
            <pc:docMk/>
            <pc:sldMk cId="1085110161" sldId="379"/>
            <ac:spMk id="2" creationId="{981BF1B1-284A-9FDA-49C2-FEA9A772EC84}"/>
          </ac:spMkLst>
        </pc:spChg>
        <pc:spChg chg="mod">
          <ac:chgData name="Donald Privitera" userId="b19266b5-85bb-4cd7-abc7-9d22c2c9327d" providerId="ADAL" clId="{E0DF9B7F-7C73-4C85-898C-E342017157C0}" dt="2024-07-27T00:57:07.787" v="5696" actId="20577"/>
          <ac:spMkLst>
            <pc:docMk/>
            <pc:sldMk cId="1085110161" sldId="379"/>
            <ac:spMk id="3" creationId="{93183305-A7F8-0D6A-7F9A-71ABCE1284B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591099-7EBE-4D12-B880-CCA6B38B92A6}" type="datetimeFigureOut">
              <a:rPr lang="en-US" smtClean="0"/>
              <a:t>7/26/2024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A36C10-A9D4-4995-9BAF-95FBD77A724B}" type="slidenum">
              <a:rPr lang="en-US" smtClean="0"/>
              <a:t>‹#›</a:t>
            </a:fld>
            <a:endParaRPr lang="en-US" dirty="0"/>
          </a:p>
        </p:txBody>
      </p:sp>
    </p:spTree>
    <p:extLst>
      <p:ext uri="{BB962C8B-B14F-4D97-AF65-F5344CB8AC3E}">
        <p14:creationId xmlns:p14="http://schemas.microsoft.com/office/powerpoint/2010/main" val="2509218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F4299-1721-48C6-878D-74296BE00D21}" type="datetimeFigureOut">
              <a:rPr lang="en-US" smtClean="0"/>
              <a:t>7/26/2024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AEF9EC-8318-4FF6-847E-A85BBD2B7E49}" type="slidenum">
              <a:rPr lang="en-US" smtClean="0"/>
              <a:t>‹#›</a:t>
            </a:fld>
            <a:endParaRPr lang="en-US" dirty="0"/>
          </a:p>
        </p:txBody>
      </p:sp>
    </p:spTree>
    <p:extLst>
      <p:ext uri="{BB962C8B-B14F-4D97-AF65-F5344CB8AC3E}">
        <p14:creationId xmlns:p14="http://schemas.microsoft.com/office/powerpoint/2010/main" val="2283195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4AAD347D-5ACD-4C99-B74B-A9C85AD731AF}" type="datetimeFigureOut">
              <a:rPr lang="en-US" smtClean="0"/>
              <a:t>7/26/2024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7655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7/26/2024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195348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7/26/2024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2839094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7/26/2024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807656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7/26/2024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4862525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7/26/2024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70012738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7/26/2024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96224692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1C40B874-E53C-42B9-98BA-0781B387246C}" type="datetime1">
              <a:rPr lang="en-US" smtClean="0"/>
              <a:t>7/26/2024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6548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75D402F4-45D7-406A-9C33-75238E131A1E}" type="datetime1">
              <a:rPr lang="en-US" smtClean="0"/>
              <a:t>7/26/2024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89446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buFont typeface="Arial" panose="020B0604020202020204" pitchFamily="34" charset="0"/>
              <a:buChar char="•"/>
              <a:defRPr/>
            </a:lvl1pPr>
            <a:lvl2pPr marL="742950" indent="-28575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4506E011-4F7D-42D0-82E1-078A40B76F01}" type="datetime1">
              <a:rPr lang="en-US" smtClean="0"/>
              <a:t>7/26/2024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666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3DA471FE-0FCC-47A4-B218-06AF00AFA70F}" type="datetime1">
              <a:rPr lang="en-US" smtClean="0"/>
              <a:t>7/26/2024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48538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BE42C22A-A385-4013-8BC3-1C712ED98224}" type="datetime1">
              <a:rPr lang="en-US" smtClean="0"/>
              <a:t>7/26/2024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780605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rot="5400000">
            <a:off x="10155639" y="1790701"/>
            <a:ext cx="990599" cy="304799"/>
          </a:xfrm>
          <a:prstGeom prst="rect">
            <a:avLst/>
          </a:prstGeom>
        </p:spPr>
        <p:txBody>
          <a:bodyPr/>
          <a:lstStyle/>
          <a:p>
            <a:fld id="{A4143CD7-DDC2-4E28-B80E-11B3368F8846}" type="datetime1">
              <a:rPr lang="en-US" smtClean="0"/>
              <a:t>7/26/2024</a:t>
            </a:fld>
            <a:endParaRPr lang="en-US" dirty="0"/>
          </a:p>
        </p:txBody>
      </p:sp>
      <p:sp>
        <p:nvSpPr>
          <p:cNvPr id="8" name="Footer Placeholder 7"/>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9" name="Slide Number Placeholder 8"/>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913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a:xfrm rot="5400000">
            <a:off x="10155639" y="1790701"/>
            <a:ext cx="990599" cy="304799"/>
          </a:xfrm>
          <a:prstGeom prst="rect">
            <a:avLst/>
          </a:prstGeom>
        </p:spPr>
        <p:txBody>
          <a:bodyPr/>
          <a:lstStyle/>
          <a:p>
            <a:fld id="{68882D6B-0F0F-41E5-8A0F-FC2D7E2110E0}" type="datetime1">
              <a:rPr lang="en-US" smtClean="0"/>
              <a:t>7/26/2024</a:t>
            </a:fld>
            <a:endParaRPr lang="en-US" dirty="0"/>
          </a:p>
        </p:txBody>
      </p:sp>
      <p:sp>
        <p:nvSpPr>
          <p:cNvPr id="5" name="Footer Placeholder 3"/>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4"/>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90856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rot="5400000">
            <a:off x="10155639" y="1790701"/>
            <a:ext cx="990599" cy="304799"/>
          </a:xfrm>
          <a:prstGeom prst="rect">
            <a:avLst/>
          </a:prstGeom>
        </p:spPr>
        <p:txBody>
          <a:bodyPr/>
          <a:lstStyle/>
          <a:p>
            <a:fld id="{399C1A38-D70F-41CF-857C-945C6FF6B07D}" type="datetime1">
              <a:rPr lang="en-US" smtClean="0"/>
              <a:t>7/26/2024</a:t>
            </a:fld>
            <a:endParaRPr lang="en-US" dirty="0"/>
          </a:p>
        </p:txBody>
      </p:sp>
      <p:sp>
        <p:nvSpPr>
          <p:cNvPr id="5" name="Footer Placeholder 2"/>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3"/>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0215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a:xfrm rot="5400000">
            <a:off x="10155639" y="1790701"/>
            <a:ext cx="990599" cy="304799"/>
          </a:xfrm>
          <a:prstGeom prst="rect">
            <a:avLst/>
          </a:prstGeom>
        </p:spPr>
        <p:txBody>
          <a:bodyPr/>
          <a:lstStyle/>
          <a:p>
            <a:fld id="{E32B96DC-D1E7-4668-A471-A46ECA2AE34F}" type="datetime1">
              <a:rPr lang="en-US" smtClean="0"/>
              <a:t>7/26/2024</a:t>
            </a:fld>
            <a:endParaRPr lang="en-US" dirty="0"/>
          </a:p>
        </p:txBody>
      </p:sp>
      <p:sp>
        <p:nvSpPr>
          <p:cNvPr id="5"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200929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4509A250-FF31-4206-8172-F9D3106AACB1}" type="datetimeFigureOut">
              <a:rPr lang="en-US" smtClean="0"/>
              <a:t>7/26/2024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39796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6.svg"/><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Box 12">
            <a:extLst>
              <a:ext uri="{FF2B5EF4-FFF2-40B4-BE49-F238E27FC236}">
                <a16:creationId xmlns:a16="http://schemas.microsoft.com/office/drawing/2014/main" id="{D214AFFB-7AC6-4DF7-BD08-C10C910854B5}"/>
              </a:ext>
            </a:extLst>
          </p:cNvPr>
          <p:cNvSpPr txBox="1"/>
          <p:nvPr userDrawn="1"/>
        </p:nvSpPr>
        <p:spPr>
          <a:xfrm>
            <a:off x="162116" y="6471061"/>
            <a:ext cx="5186356" cy="307777"/>
          </a:xfrm>
          <a:prstGeom prst="rect">
            <a:avLst/>
          </a:prstGeom>
          <a:noFill/>
        </p:spPr>
        <p:txBody>
          <a:bodyPr wrap="square" rtlCol="0">
            <a:spAutoFit/>
          </a:bodyPr>
          <a:lstStyle/>
          <a:p>
            <a:r>
              <a:rPr lang="en-US" sz="1400" dirty="0"/>
              <a:t>CC-BY-SA</a:t>
            </a:r>
            <a:endParaRPr lang="en-US" sz="1400" u="sng" dirty="0"/>
          </a:p>
        </p:txBody>
      </p:sp>
      <p:pic>
        <p:nvPicPr>
          <p:cNvPr id="15" name="Graphic 14">
            <a:extLst>
              <a:ext uri="{FF2B5EF4-FFF2-40B4-BE49-F238E27FC236}">
                <a16:creationId xmlns:a16="http://schemas.microsoft.com/office/drawing/2014/main" id="{C23EA940-4CA8-436E-BAB3-3A5BD73B129D}"/>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a:off x="10078159" y="6183963"/>
            <a:ext cx="2294021" cy="860258"/>
          </a:xfrm>
          <a:prstGeom prst="rect">
            <a:avLst/>
          </a:prstGeom>
        </p:spPr>
      </p:pic>
    </p:spTree>
    <p:extLst>
      <p:ext uri="{BB962C8B-B14F-4D97-AF65-F5344CB8AC3E}">
        <p14:creationId xmlns:p14="http://schemas.microsoft.com/office/powerpoint/2010/main" val="2606170224"/>
      </p:ext>
    </p:extLst>
  </p:cSld>
  <p:clrMap bg1="dk1" tx1="lt1" bg2="dk2" tx2="lt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 id="2147484062" r:id="rId12"/>
    <p:sldLayoutId id="2147484063" r:id="rId13"/>
    <p:sldLayoutId id="2147484064" r:id="rId14"/>
    <p:sldLayoutId id="2147484065" r:id="rId15"/>
    <p:sldLayoutId id="2147484066" r:id="rId16"/>
    <p:sldLayoutId id="2147484067"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w3schools.com/python/python_lists_methods.as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125D9-D5D8-4CD8-9A67-54EC039E3075}"/>
              </a:ext>
            </a:extLst>
          </p:cNvPr>
          <p:cNvSpPr txBox="1">
            <a:spLocks noGrp="1"/>
          </p:cNvSpPr>
          <p:nvPr>
            <p:ph type="title" idx="4294967295"/>
          </p:nvPr>
        </p:nvSpPr>
        <p:spPr>
          <a:xfrm>
            <a:off x="609600" y="931614"/>
            <a:ext cx="8675393" cy="19184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7500"/>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2"/>
                </a:solidFill>
                <a:effectLst/>
                <a:uLnTx/>
                <a:uFillTx/>
                <a:latin typeface="+mj-lt"/>
                <a:ea typeface="+mj-ea"/>
                <a:cs typeface="+mj-cs"/>
              </a:rPr>
              <a:t>IT-</a:t>
            </a:r>
            <a:r>
              <a:rPr lang="en-US" sz="4000" dirty="0"/>
              <a:t>111</a:t>
            </a:r>
            <a:r>
              <a:rPr kumimoji="0" lang="en-US" sz="4000" b="0" i="0" u="none" strike="noStrike" kern="1200" cap="none" spc="0" normalizeH="0" baseline="0" noProof="0" dirty="0">
                <a:ln>
                  <a:noFill/>
                </a:ln>
                <a:solidFill>
                  <a:schemeClr val="tx2"/>
                </a:solidFill>
                <a:effectLst/>
                <a:uLnTx/>
                <a:uFillTx/>
                <a:latin typeface="+mj-lt"/>
                <a:ea typeface="+mj-ea"/>
                <a:cs typeface="+mj-cs"/>
              </a:rPr>
              <a:t>3, Lecture Slides 07:</a:t>
            </a:r>
            <a:br>
              <a:rPr kumimoji="0" lang="en-US" sz="4000" b="0" i="0" u="none" strike="noStrike" kern="1200" cap="none" spc="0" normalizeH="0" baseline="0" noProof="0" dirty="0">
                <a:ln>
                  <a:noFill/>
                </a:ln>
                <a:solidFill>
                  <a:schemeClr val="tx2"/>
                </a:solidFill>
                <a:effectLst/>
                <a:uLnTx/>
                <a:uFillTx/>
                <a:latin typeface="+mj-lt"/>
                <a:ea typeface="+mj-ea"/>
                <a:cs typeface="+mj-cs"/>
              </a:rPr>
            </a:br>
            <a:r>
              <a:rPr kumimoji="0" lang="en-US" sz="4000" b="0" i="0" u="none" strike="noStrike" kern="1200" cap="none" spc="0" normalizeH="0" baseline="0" noProof="0" dirty="0">
                <a:ln>
                  <a:noFill/>
                </a:ln>
                <a:solidFill>
                  <a:schemeClr val="tx2"/>
                </a:solidFill>
                <a:effectLst/>
                <a:uLnTx/>
                <a:uFillTx/>
                <a:latin typeface="+mj-lt"/>
                <a:ea typeface="+mj-ea"/>
                <a:cs typeface="+mj-cs"/>
              </a:rPr>
              <a:t>Lists and Tuples</a:t>
            </a:r>
          </a:p>
        </p:txBody>
      </p:sp>
      <p:sp>
        <p:nvSpPr>
          <p:cNvPr id="5" name="Subtitle 2">
            <a:extLst>
              <a:ext uri="{FF2B5EF4-FFF2-40B4-BE49-F238E27FC236}">
                <a16:creationId xmlns:a16="http://schemas.microsoft.com/office/drawing/2014/main" id="{7AB0199A-8625-48D3-A0A7-97CFA8299759}"/>
              </a:ext>
            </a:extLst>
          </p:cNvPr>
          <p:cNvSpPr txBox="1">
            <a:spLocks/>
          </p:cNvSpPr>
          <p:nvPr/>
        </p:nvSpPr>
        <p:spPr>
          <a:xfrm>
            <a:off x="609600" y="3386585"/>
            <a:ext cx="8229600" cy="274470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a:buFont typeface="Arial" panose="020B0604020202020204" pitchFamily="34" charset="0"/>
              <a:buChar char="•"/>
            </a:pPr>
            <a:r>
              <a:rPr lang="en-US" dirty="0">
                <a:latin typeface="+mn-lt"/>
              </a:rPr>
              <a:t>Mr. Donald Privitera, Course Coordinator</a:t>
            </a:r>
          </a:p>
          <a:p>
            <a:pPr>
              <a:buFont typeface="Arial" panose="020B0604020202020204" pitchFamily="34" charset="0"/>
              <a:buChar char="•"/>
            </a:pPr>
            <a:r>
              <a:rPr lang="en-US" dirty="0">
                <a:latin typeface="+mn-lt"/>
              </a:rPr>
              <a:t>Kennesaw State University</a:t>
            </a:r>
          </a:p>
          <a:p>
            <a:pPr>
              <a:buFont typeface="Arial" panose="020B0604020202020204" pitchFamily="34" charset="0"/>
              <a:buChar char="•"/>
            </a:pPr>
            <a:r>
              <a:rPr lang="en-US" dirty="0">
                <a:latin typeface="+mn-lt"/>
              </a:rPr>
              <a:t>Marietta Campus</a:t>
            </a:r>
          </a:p>
          <a:p>
            <a:pPr>
              <a:buFont typeface="Arial" panose="020B0604020202020204" pitchFamily="34" charset="0"/>
              <a:buChar char="•"/>
            </a:pPr>
            <a:r>
              <a:rPr lang="en-US" dirty="0">
                <a:latin typeface="+mn-lt"/>
              </a:rPr>
              <a:t>College of Computing and Software Engineering</a:t>
            </a:r>
          </a:p>
          <a:p>
            <a:pPr>
              <a:buFont typeface="Arial" panose="020B0604020202020204" pitchFamily="34" charset="0"/>
              <a:buChar char="•"/>
            </a:pPr>
            <a:r>
              <a:rPr lang="en-US" dirty="0">
                <a:latin typeface="+mn-lt"/>
              </a:rPr>
              <a:t>IT Department</a:t>
            </a:r>
          </a:p>
          <a:p>
            <a:pPr>
              <a:buFont typeface="Arial" panose="020B0604020202020204" pitchFamily="34" charset="0"/>
              <a:buChar char="•"/>
            </a:pPr>
            <a:r>
              <a:rPr lang="en-US" dirty="0">
                <a:latin typeface="+mn-lt"/>
              </a:rPr>
              <a:t>dprivit2@kennesaw.edu</a:t>
            </a:r>
          </a:p>
        </p:txBody>
      </p:sp>
    </p:spTree>
    <p:extLst>
      <p:ext uri="{BB962C8B-B14F-4D97-AF65-F5344CB8AC3E}">
        <p14:creationId xmlns:p14="http://schemas.microsoft.com/office/powerpoint/2010/main" val="2660439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E2255-8F07-A8AD-1940-B05C68B58F53}"/>
              </a:ext>
            </a:extLst>
          </p:cNvPr>
          <p:cNvSpPr>
            <a:spLocks noGrp="1"/>
          </p:cNvSpPr>
          <p:nvPr>
            <p:ph type="title"/>
          </p:nvPr>
        </p:nvSpPr>
        <p:spPr/>
        <p:txBody>
          <a:bodyPr/>
          <a:lstStyle/>
          <a:p>
            <a:r>
              <a:rPr lang="en-US" dirty="0"/>
              <a:t>Important! Copying lists</a:t>
            </a:r>
          </a:p>
        </p:txBody>
      </p:sp>
      <p:sp>
        <p:nvSpPr>
          <p:cNvPr id="3" name="Content Placeholder 2">
            <a:extLst>
              <a:ext uri="{FF2B5EF4-FFF2-40B4-BE49-F238E27FC236}">
                <a16:creationId xmlns:a16="http://schemas.microsoft.com/office/drawing/2014/main" id="{6D249FE6-5843-2FF1-2D4F-AA707EC9429A}"/>
              </a:ext>
            </a:extLst>
          </p:cNvPr>
          <p:cNvSpPr>
            <a:spLocks noGrp="1"/>
          </p:cNvSpPr>
          <p:nvPr>
            <p:ph idx="1"/>
          </p:nvPr>
        </p:nvSpPr>
        <p:spPr/>
        <p:txBody>
          <a:bodyPr/>
          <a:lstStyle/>
          <a:p>
            <a:r>
              <a:rPr lang="en-US" dirty="0"/>
              <a:t>If you create a list variable and then set another variable equal to it, then both variables point to the exact same list in memory.  If either variable is used to change the list, both variables will reflect that change.</a:t>
            </a:r>
          </a:p>
          <a:p>
            <a:r>
              <a:rPr lang="en-US" dirty="0"/>
              <a:t>Copying lists can only be accomplished one of 2 ways:</a:t>
            </a:r>
          </a:p>
          <a:p>
            <a:pPr marL="457200" indent="-457200">
              <a:buFont typeface="+mj-lt"/>
              <a:buAutoNum type="arabicPeriod"/>
            </a:pPr>
            <a:r>
              <a:rPr lang="en-US" dirty="0"/>
              <a:t>Create a new list and copy list data one character at a time.</a:t>
            </a:r>
          </a:p>
          <a:p>
            <a:pPr marL="457200" indent="-457200">
              <a:buFont typeface="+mj-lt"/>
              <a:buAutoNum type="arabicPeriod"/>
            </a:pPr>
            <a:r>
              <a:rPr lang="en-US" dirty="0"/>
              <a:t>Create a new empty list and concatenate the source list to the new empty list.</a:t>
            </a:r>
          </a:p>
        </p:txBody>
      </p:sp>
    </p:spTree>
    <p:extLst>
      <p:ext uri="{BB962C8B-B14F-4D97-AF65-F5344CB8AC3E}">
        <p14:creationId xmlns:p14="http://schemas.microsoft.com/office/powerpoint/2010/main" val="3918915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AACDE-0939-C1E6-4832-A35F0AF7118D}"/>
              </a:ext>
            </a:extLst>
          </p:cNvPr>
          <p:cNvSpPr>
            <a:spLocks noGrp="1"/>
          </p:cNvSpPr>
          <p:nvPr>
            <p:ph type="title"/>
          </p:nvPr>
        </p:nvSpPr>
        <p:spPr/>
        <p:txBody>
          <a:bodyPr/>
          <a:lstStyle/>
          <a:p>
            <a:r>
              <a:rPr lang="en-US" dirty="0"/>
              <a:t>Example</a:t>
            </a:r>
          </a:p>
        </p:txBody>
      </p:sp>
      <p:pic>
        <p:nvPicPr>
          <p:cNvPr id="5" name="Picture 4">
            <a:extLst>
              <a:ext uri="{FF2B5EF4-FFF2-40B4-BE49-F238E27FC236}">
                <a16:creationId xmlns:a16="http://schemas.microsoft.com/office/drawing/2014/main" id="{FFBA4E7E-7891-74A7-5BEF-85106EE6CB1A}"/>
              </a:ext>
            </a:extLst>
          </p:cNvPr>
          <p:cNvPicPr>
            <a:picLocks noChangeAspect="1"/>
          </p:cNvPicPr>
          <p:nvPr/>
        </p:nvPicPr>
        <p:blipFill>
          <a:blip r:embed="rId2"/>
          <a:stretch>
            <a:fillRect/>
          </a:stretch>
        </p:blipFill>
        <p:spPr>
          <a:xfrm>
            <a:off x="4035972" y="790"/>
            <a:ext cx="8156028" cy="6857210"/>
          </a:xfrm>
          <a:prstGeom prst="rect">
            <a:avLst/>
          </a:prstGeom>
        </p:spPr>
      </p:pic>
    </p:spTree>
    <p:extLst>
      <p:ext uri="{BB962C8B-B14F-4D97-AF65-F5344CB8AC3E}">
        <p14:creationId xmlns:p14="http://schemas.microsoft.com/office/powerpoint/2010/main" val="791780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01428-B7A6-5F40-F488-DD65D19BC2A1}"/>
              </a:ext>
            </a:extLst>
          </p:cNvPr>
          <p:cNvSpPr>
            <a:spLocks noGrp="1"/>
          </p:cNvSpPr>
          <p:nvPr>
            <p:ph type="title"/>
          </p:nvPr>
        </p:nvSpPr>
        <p:spPr/>
        <p:txBody>
          <a:bodyPr/>
          <a:lstStyle/>
          <a:p>
            <a:r>
              <a:rPr lang="en-US" dirty="0"/>
              <a:t>Example</a:t>
            </a:r>
          </a:p>
        </p:txBody>
      </p:sp>
      <p:pic>
        <p:nvPicPr>
          <p:cNvPr id="5" name="Picture 4">
            <a:extLst>
              <a:ext uri="{FF2B5EF4-FFF2-40B4-BE49-F238E27FC236}">
                <a16:creationId xmlns:a16="http://schemas.microsoft.com/office/drawing/2014/main" id="{E0EA4833-2A99-526C-17CD-4B15B4919EA5}"/>
              </a:ext>
            </a:extLst>
          </p:cNvPr>
          <p:cNvPicPr>
            <a:picLocks noChangeAspect="1"/>
          </p:cNvPicPr>
          <p:nvPr/>
        </p:nvPicPr>
        <p:blipFill>
          <a:blip r:embed="rId2"/>
          <a:stretch>
            <a:fillRect/>
          </a:stretch>
        </p:blipFill>
        <p:spPr>
          <a:xfrm>
            <a:off x="5899638" y="-5029"/>
            <a:ext cx="6292362" cy="6863030"/>
          </a:xfrm>
          <a:prstGeom prst="rect">
            <a:avLst/>
          </a:prstGeom>
        </p:spPr>
      </p:pic>
    </p:spTree>
    <p:extLst>
      <p:ext uri="{BB962C8B-B14F-4D97-AF65-F5344CB8AC3E}">
        <p14:creationId xmlns:p14="http://schemas.microsoft.com/office/powerpoint/2010/main" val="2990216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0D3C8-49D3-029F-1571-3FAECBFA7ED6}"/>
              </a:ext>
            </a:extLst>
          </p:cNvPr>
          <p:cNvSpPr>
            <a:spLocks noGrp="1"/>
          </p:cNvSpPr>
          <p:nvPr>
            <p:ph type="title"/>
          </p:nvPr>
        </p:nvSpPr>
        <p:spPr/>
        <p:txBody>
          <a:bodyPr/>
          <a:lstStyle/>
          <a:p>
            <a:r>
              <a:rPr lang="en-US" dirty="0"/>
              <a:t>Multidimensional lists</a:t>
            </a:r>
          </a:p>
        </p:txBody>
      </p:sp>
      <p:sp>
        <p:nvSpPr>
          <p:cNvPr id="3" name="Content Placeholder 2">
            <a:extLst>
              <a:ext uri="{FF2B5EF4-FFF2-40B4-BE49-F238E27FC236}">
                <a16:creationId xmlns:a16="http://schemas.microsoft.com/office/drawing/2014/main" id="{5B23A798-C3B4-0F83-38E8-396FD05AF780}"/>
              </a:ext>
            </a:extLst>
          </p:cNvPr>
          <p:cNvSpPr>
            <a:spLocks noGrp="1"/>
          </p:cNvSpPr>
          <p:nvPr>
            <p:ph idx="1"/>
          </p:nvPr>
        </p:nvSpPr>
        <p:spPr/>
        <p:txBody>
          <a:bodyPr/>
          <a:lstStyle/>
          <a:p>
            <a:r>
              <a:rPr lang="en-US" dirty="0"/>
              <a:t>Python’s lists are not true arrays, so therefore, they behave slightly differently.</a:t>
            </a:r>
          </a:p>
          <a:p>
            <a:r>
              <a:rPr lang="en-US" dirty="0"/>
              <a:t>You can, however, simulate multidimensional arrays just like you would a real array.</a:t>
            </a:r>
          </a:p>
          <a:p>
            <a:r>
              <a:rPr lang="en-US" dirty="0"/>
              <a:t>You can think of a 2-dimensional list as a list of lists.</a:t>
            </a:r>
          </a:p>
          <a:p>
            <a:r>
              <a:rPr lang="en-US" dirty="0"/>
              <a:t>You need to use nested loops to process multidimensional lists.</a:t>
            </a:r>
          </a:p>
        </p:txBody>
      </p:sp>
    </p:spTree>
    <p:extLst>
      <p:ext uri="{BB962C8B-B14F-4D97-AF65-F5344CB8AC3E}">
        <p14:creationId xmlns:p14="http://schemas.microsoft.com/office/powerpoint/2010/main" val="3004779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EF2A7-EE87-5394-9463-A0517480AD8E}"/>
              </a:ext>
            </a:extLst>
          </p:cNvPr>
          <p:cNvSpPr>
            <a:spLocks noGrp="1"/>
          </p:cNvSpPr>
          <p:nvPr>
            <p:ph type="title"/>
          </p:nvPr>
        </p:nvSpPr>
        <p:spPr/>
        <p:txBody>
          <a:bodyPr/>
          <a:lstStyle/>
          <a:p>
            <a:r>
              <a:rPr lang="en-US" dirty="0"/>
              <a:t>Example</a:t>
            </a:r>
          </a:p>
        </p:txBody>
      </p:sp>
      <p:pic>
        <p:nvPicPr>
          <p:cNvPr id="7" name="Picture 6">
            <a:extLst>
              <a:ext uri="{FF2B5EF4-FFF2-40B4-BE49-F238E27FC236}">
                <a16:creationId xmlns:a16="http://schemas.microsoft.com/office/drawing/2014/main" id="{859C45DF-D07D-3FF1-F24F-68C8754B16BE}"/>
              </a:ext>
            </a:extLst>
          </p:cNvPr>
          <p:cNvPicPr>
            <a:picLocks noChangeAspect="1"/>
          </p:cNvPicPr>
          <p:nvPr/>
        </p:nvPicPr>
        <p:blipFill>
          <a:blip r:embed="rId2"/>
          <a:stretch>
            <a:fillRect/>
          </a:stretch>
        </p:blipFill>
        <p:spPr>
          <a:xfrm>
            <a:off x="3173619" y="899496"/>
            <a:ext cx="8652034" cy="5350600"/>
          </a:xfrm>
          <a:prstGeom prst="rect">
            <a:avLst/>
          </a:prstGeom>
        </p:spPr>
      </p:pic>
    </p:spTree>
    <p:extLst>
      <p:ext uri="{BB962C8B-B14F-4D97-AF65-F5344CB8AC3E}">
        <p14:creationId xmlns:p14="http://schemas.microsoft.com/office/powerpoint/2010/main" val="4155423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BF1B1-284A-9FDA-49C2-FEA9A772EC84}"/>
              </a:ext>
            </a:extLst>
          </p:cNvPr>
          <p:cNvSpPr>
            <a:spLocks noGrp="1"/>
          </p:cNvSpPr>
          <p:nvPr>
            <p:ph type="title"/>
          </p:nvPr>
        </p:nvSpPr>
        <p:spPr/>
        <p:txBody>
          <a:bodyPr/>
          <a:lstStyle/>
          <a:p>
            <a:r>
              <a:rPr lang="en-US" dirty="0"/>
              <a:t>Tuples</a:t>
            </a:r>
          </a:p>
        </p:txBody>
      </p:sp>
      <p:sp>
        <p:nvSpPr>
          <p:cNvPr id="3" name="Content Placeholder 2">
            <a:extLst>
              <a:ext uri="{FF2B5EF4-FFF2-40B4-BE49-F238E27FC236}">
                <a16:creationId xmlns:a16="http://schemas.microsoft.com/office/drawing/2014/main" id="{93183305-A7F8-0D6A-7F9A-71ABCE1284B0}"/>
              </a:ext>
            </a:extLst>
          </p:cNvPr>
          <p:cNvSpPr>
            <a:spLocks noGrp="1"/>
          </p:cNvSpPr>
          <p:nvPr>
            <p:ph idx="1"/>
          </p:nvPr>
        </p:nvSpPr>
        <p:spPr/>
        <p:txBody>
          <a:bodyPr/>
          <a:lstStyle/>
          <a:p>
            <a:r>
              <a:rPr lang="en-US" dirty="0"/>
              <a:t>Syntax: </a:t>
            </a:r>
            <a:r>
              <a:rPr lang="en-US" dirty="0" err="1"/>
              <a:t>tuple_variable</a:t>
            </a:r>
            <a:r>
              <a:rPr lang="en-US" dirty="0"/>
              <a:t> = (element1, element2…)</a:t>
            </a:r>
          </a:p>
          <a:p>
            <a:r>
              <a:rPr lang="en-US" dirty="0"/>
              <a:t>Nearly identical to a list but once created it cannot be changed.</a:t>
            </a:r>
          </a:p>
          <a:p>
            <a:r>
              <a:rPr lang="en-US" dirty="0"/>
              <a:t>List methods not supported (append, remove, insert, reverse, sort).</a:t>
            </a:r>
          </a:p>
          <a:p>
            <a:r>
              <a:rPr lang="en-US" dirty="0"/>
              <a:t>Tuples can be processed more quickly than lists.  More efficient.</a:t>
            </a:r>
          </a:p>
          <a:p>
            <a:r>
              <a:rPr lang="en-US" dirty="0"/>
              <a:t>Tuples keep data safe.</a:t>
            </a:r>
          </a:p>
          <a:p>
            <a:r>
              <a:rPr lang="en-US" dirty="0"/>
              <a:t>Some Python operations require Tuples.</a:t>
            </a:r>
          </a:p>
          <a:p>
            <a:r>
              <a:rPr lang="en-US" dirty="0"/>
              <a:t>tuple() function converts list to tuple.</a:t>
            </a:r>
          </a:p>
          <a:p>
            <a:r>
              <a:rPr lang="en-US" dirty="0"/>
              <a:t>list() function </a:t>
            </a:r>
            <a:r>
              <a:rPr lang="en-US"/>
              <a:t>converts tuple to list.</a:t>
            </a:r>
            <a:endParaRPr lang="en-US" dirty="0"/>
          </a:p>
        </p:txBody>
      </p:sp>
    </p:spTree>
    <p:extLst>
      <p:ext uri="{BB962C8B-B14F-4D97-AF65-F5344CB8AC3E}">
        <p14:creationId xmlns:p14="http://schemas.microsoft.com/office/powerpoint/2010/main" val="1085110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04BE6-B2F9-86B8-1A7D-A9155BFD8CB9}"/>
              </a:ext>
            </a:extLst>
          </p:cNvPr>
          <p:cNvSpPr>
            <a:spLocks noGrp="1"/>
          </p:cNvSpPr>
          <p:nvPr>
            <p:ph type="title"/>
          </p:nvPr>
        </p:nvSpPr>
        <p:spPr>
          <a:xfrm>
            <a:off x="684572" y="496679"/>
            <a:ext cx="9404723" cy="1400530"/>
          </a:xfrm>
        </p:spPr>
        <p:txBody>
          <a:bodyPr/>
          <a:lstStyle/>
          <a:p>
            <a:r>
              <a:rPr lang="en-US" dirty="0"/>
              <a:t>Table </a:t>
            </a:r>
            <a:r>
              <a:rPr lang="en-US"/>
              <a:t>of Contents</a:t>
            </a:r>
            <a:endParaRPr lang="en-US" dirty="0"/>
          </a:p>
        </p:txBody>
      </p:sp>
      <p:sp>
        <p:nvSpPr>
          <p:cNvPr id="3" name="Content Placeholder 2">
            <a:extLst>
              <a:ext uri="{FF2B5EF4-FFF2-40B4-BE49-F238E27FC236}">
                <a16:creationId xmlns:a16="http://schemas.microsoft.com/office/drawing/2014/main" id="{24D37A07-6EBE-49C2-872C-D2C1A8A8B1D5}"/>
              </a:ext>
            </a:extLst>
          </p:cNvPr>
          <p:cNvSpPr>
            <a:spLocks noGrp="1"/>
          </p:cNvSpPr>
          <p:nvPr>
            <p:ph idx="1"/>
          </p:nvPr>
        </p:nvSpPr>
        <p:spPr/>
        <p:txBody>
          <a:bodyPr>
            <a:normAutofit/>
          </a:bodyPr>
          <a:lstStyle/>
          <a:p>
            <a:r>
              <a:rPr lang="en-US" dirty="0"/>
              <a:t>Arrays and Lists</a:t>
            </a:r>
          </a:p>
          <a:p>
            <a:r>
              <a:rPr lang="en-US" dirty="0"/>
              <a:t>Tuples</a:t>
            </a:r>
          </a:p>
          <a:p>
            <a:r>
              <a:rPr lang="en-US" dirty="0"/>
              <a:t>Useful Operators and Methods</a:t>
            </a:r>
          </a:p>
          <a:p>
            <a:r>
              <a:rPr lang="en-US" dirty="0"/>
              <a:t>Multidimensional Lists</a:t>
            </a:r>
          </a:p>
          <a:p>
            <a:r>
              <a:rPr lang="en-US" dirty="0"/>
              <a:t>Classes and Objects</a:t>
            </a:r>
          </a:p>
        </p:txBody>
      </p:sp>
    </p:spTree>
    <p:extLst>
      <p:ext uri="{BB962C8B-B14F-4D97-AF65-F5344CB8AC3E}">
        <p14:creationId xmlns:p14="http://schemas.microsoft.com/office/powerpoint/2010/main" val="2731853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2AA05-C594-5F66-8982-D7F44618FDBE}"/>
              </a:ext>
            </a:extLst>
          </p:cNvPr>
          <p:cNvSpPr>
            <a:spLocks noGrp="1"/>
          </p:cNvSpPr>
          <p:nvPr>
            <p:ph type="title"/>
          </p:nvPr>
        </p:nvSpPr>
        <p:spPr/>
        <p:txBody>
          <a:bodyPr/>
          <a:lstStyle/>
          <a:p>
            <a:r>
              <a:rPr lang="en-US" dirty="0"/>
              <a:t>Arrays and Lists</a:t>
            </a:r>
          </a:p>
        </p:txBody>
      </p:sp>
      <p:sp>
        <p:nvSpPr>
          <p:cNvPr id="3" name="Content Placeholder 2">
            <a:extLst>
              <a:ext uri="{FF2B5EF4-FFF2-40B4-BE49-F238E27FC236}">
                <a16:creationId xmlns:a16="http://schemas.microsoft.com/office/drawing/2014/main" id="{5DD60BE9-A65D-EEE4-D96C-D885014A05FA}"/>
              </a:ext>
            </a:extLst>
          </p:cNvPr>
          <p:cNvSpPr>
            <a:spLocks noGrp="1"/>
          </p:cNvSpPr>
          <p:nvPr>
            <p:ph idx="1"/>
          </p:nvPr>
        </p:nvSpPr>
        <p:spPr/>
        <p:txBody>
          <a:bodyPr/>
          <a:lstStyle/>
          <a:p>
            <a:r>
              <a:rPr lang="en-US" dirty="0"/>
              <a:t>Many programming languages implement a data structure called an array.</a:t>
            </a:r>
          </a:p>
          <a:p>
            <a:r>
              <a:rPr lang="en-US" dirty="0"/>
              <a:t>Python implements a data structure consisting of objects of multiple items of data, called a sequence.</a:t>
            </a:r>
          </a:p>
          <a:p>
            <a:r>
              <a:rPr lang="en-US" dirty="0"/>
              <a:t>Python provides 2 sequence data structures that behave almost identically: lists (changeable/mutable) and tuples (unchangeable/immutable but process faster).</a:t>
            </a:r>
          </a:p>
          <a:p>
            <a:r>
              <a:rPr lang="en-US" dirty="0"/>
              <a:t>Python also provides a Dictionary data type that also can manage multiple items.</a:t>
            </a:r>
          </a:p>
          <a:p>
            <a:r>
              <a:rPr lang="en-US" dirty="0"/>
              <a:t>An </a:t>
            </a:r>
            <a:r>
              <a:rPr lang="en-US" dirty="0" err="1"/>
              <a:t>IndexError</a:t>
            </a:r>
            <a:r>
              <a:rPr lang="en-US" dirty="0"/>
              <a:t> exception is raised if an invalid index is used.</a:t>
            </a:r>
          </a:p>
        </p:txBody>
      </p:sp>
    </p:spTree>
    <p:extLst>
      <p:ext uri="{BB962C8B-B14F-4D97-AF65-F5344CB8AC3E}">
        <p14:creationId xmlns:p14="http://schemas.microsoft.com/office/powerpoint/2010/main" val="1759211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5867D-4D90-9BC2-3C13-A53C5E178FAA}"/>
              </a:ext>
            </a:extLst>
          </p:cNvPr>
          <p:cNvSpPr>
            <a:spLocks noGrp="1"/>
          </p:cNvSpPr>
          <p:nvPr>
            <p:ph type="title"/>
          </p:nvPr>
        </p:nvSpPr>
        <p:spPr/>
        <p:txBody>
          <a:bodyPr/>
          <a:lstStyle/>
          <a:p>
            <a:r>
              <a:rPr lang="en-US" dirty="0"/>
              <a:t>Lists</a:t>
            </a:r>
          </a:p>
        </p:txBody>
      </p:sp>
      <p:sp>
        <p:nvSpPr>
          <p:cNvPr id="3" name="Content Placeholder 2">
            <a:extLst>
              <a:ext uri="{FF2B5EF4-FFF2-40B4-BE49-F238E27FC236}">
                <a16:creationId xmlns:a16="http://schemas.microsoft.com/office/drawing/2014/main" id="{9800B52D-E5AE-05E9-4352-19521BB3EBDB}"/>
              </a:ext>
            </a:extLst>
          </p:cNvPr>
          <p:cNvSpPr>
            <a:spLocks noGrp="1"/>
          </p:cNvSpPr>
          <p:nvPr>
            <p:ph idx="1"/>
          </p:nvPr>
        </p:nvSpPr>
        <p:spPr/>
        <p:txBody>
          <a:bodyPr/>
          <a:lstStyle/>
          <a:p>
            <a:r>
              <a:rPr lang="en-US" dirty="0"/>
              <a:t>Lists are objects used to store multiple items in a single variable.</a:t>
            </a:r>
          </a:p>
          <a:p>
            <a:r>
              <a:rPr lang="en-US" dirty="0"/>
              <a:t>List items (aka elements) are ordered, changeable, allow duplicate values, and allow different data types.</a:t>
            </a:r>
          </a:p>
          <a:p>
            <a:r>
              <a:rPr lang="en-US" dirty="0"/>
              <a:t>The print function has the ability to print objects and lists are no exception.</a:t>
            </a:r>
          </a:p>
          <a:p>
            <a:r>
              <a:rPr lang="en-US" dirty="0"/>
              <a:t>List elements are indexed which means they start from 0 versus some other programming languages which use subscripts which start from 1.</a:t>
            </a:r>
          </a:p>
          <a:p>
            <a:r>
              <a:rPr lang="en-US" dirty="0" err="1"/>
              <a:t>len</a:t>
            </a:r>
            <a:r>
              <a:rPr lang="en-US" dirty="0"/>
              <a:t> function provides the number of elements is a list.</a:t>
            </a:r>
          </a:p>
          <a:p>
            <a:r>
              <a:rPr lang="en-US" dirty="0"/>
              <a:t>list function converts certain objects to lists</a:t>
            </a:r>
          </a:p>
        </p:txBody>
      </p:sp>
    </p:spTree>
    <p:extLst>
      <p:ext uri="{BB962C8B-B14F-4D97-AF65-F5344CB8AC3E}">
        <p14:creationId xmlns:p14="http://schemas.microsoft.com/office/powerpoint/2010/main" val="1458784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F486F-F1BC-B4BB-D288-420186915C95}"/>
              </a:ext>
            </a:extLst>
          </p:cNvPr>
          <p:cNvSpPr>
            <a:spLocks noGrp="1"/>
          </p:cNvSpPr>
          <p:nvPr>
            <p:ph type="title"/>
          </p:nvPr>
        </p:nvSpPr>
        <p:spPr/>
        <p:txBody>
          <a:bodyPr/>
          <a:lstStyle/>
          <a:p>
            <a:r>
              <a:rPr lang="en-US" dirty="0"/>
              <a:t>Creating and Manipulating Lists</a:t>
            </a:r>
          </a:p>
        </p:txBody>
      </p:sp>
      <p:sp>
        <p:nvSpPr>
          <p:cNvPr id="3" name="Content Placeholder 2">
            <a:extLst>
              <a:ext uri="{FF2B5EF4-FFF2-40B4-BE49-F238E27FC236}">
                <a16:creationId xmlns:a16="http://schemas.microsoft.com/office/drawing/2014/main" id="{6171244E-F577-5273-98E1-92FAA58ED952}"/>
              </a:ext>
            </a:extLst>
          </p:cNvPr>
          <p:cNvSpPr>
            <a:spLocks noGrp="1"/>
          </p:cNvSpPr>
          <p:nvPr>
            <p:ph idx="1"/>
          </p:nvPr>
        </p:nvSpPr>
        <p:spPr/>
        <p:txBody>
          <a:bodyPr>
            <a:normAutofit/>
          </a:bodyPr>
          <a:lstStyle/>
          <a:p>
            <a:r>
              <a:rPr lang="en-US" dirty="0"/>
              <a:t>The first element of the list is referenced by using the list name followed by a bracket with an index number format.</a:t>
            </a:r>
          </a:p>
          <a:p>
            <a:r>
              <a:rPr lang="en-US" dirty="0" err="1"/>
              <a:t>listname</a:t>
            </a:r>
            <a:r>
              <a:rPr lang="en-US" dirty="0"/>
              <a:t>[0]</a:t>
            </a:r>
          </a:p>
          <a:p>
            <a:r>
              <a:rPr lang="en-US" dirty="0"/>
              <a:t>Python is somewhat unusual in that it lets you specify not only ways to directly reference elements, but also ways to reference element ranges and ways to specify references relative to the start and end of the list.</a:t>
            </a:r>
          </a:p>
          <a:p>
            <a:r>
              <a:rPr lang="en-US" dirty="0"/>
              <a:t>For example, </a:t>
            </a:r>
            <a:r>
              <a:rPr lang="en-US" dirty="0" err="1"/>
              <a:t>listname</a:t>
            </a:r>
            <a:r>
              <a:rPr lang="en-US" dirty="0"/>
              <a:t>[-1] refers to the last element in the list called </a:t>
            </a:r>
            <a:r>
              <a:rPr lang="en-US" dirty="0" err="1"/>
              <a:t>listname</a:t>
            </a:r>
            <a:r>
              <a:rPr lang="en-US" dirty="0"/>
              <a:t>.</a:t>
            </a:r>
          </a:p>
          <a:p>
            <a:r>
              <a:rPr lang="en-US" dirty="0"/>
              <a:t>You can refer to a range of elements by using a colon.</a:t>
            </a:r>
          </a:p>
        </p:txBody>
      </p:sp>
    </p:spTree>
    <p:extLst>
      <p:ext uri="{BB962C8B-B14F-4D97-AF65-F5344CB8AC3E}">
        <p14:creationId xmlns:p14="http://schemas.microsoft.com/office/powerpoint/2010/main" val="499997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83170-9978-B3AB-2F5A-74D8DFBF5D99}"/>
              </a:ext>
            </a:extLst>
          </p:cNvPr>
          <p:cNvSpPr>
            <a:spLocks noGrp="1"/>
          </p:cNvSpPr>
          <p:nvPr>
            <p:ph type="title"/>
          </p:nvPr>
        </p:nvSpPr>
        <p:spPr/>
        <p:txBody>
          <a:bodyPr/>
          <a:lstStyle/>
          <a:p>
            <a:r>
              <a:rPr lang="en-US" dirty="0"/>
              <a:t>Special Index References (Slicing)</a:t>
            </a:r>
          </a:p>
        </p:txBody>
      </p:sp>
      <p:sp>
        <p:nvSpPr>
          <p:cNvPr id="3" name="Content Placeholder 2">
            <a:extLst>
              <a:ext uri="{FF2B5EF4-FFF2-40B4-BE49-F238E27FC236}">
                <a16:creationId xmlns:a16="http://schemas.microsoft.com/office/drawing/2014/main" id="{E15D047D-E160-3010-D5B0-797BF607DC54}"/>
              </a:ext>
            </a:extLst>
          </p:cNvPr>
          <p:cNvSpPr>
            <a:spLocks noGrp="1"/>
          </p:cNvSpPr>
          <p:nvPr>
            <p:ph idx="1"/>
          </p:nvPr>
        </p:nvSpPr>
        <p:spPr/>
        <p:txBody>
          <a:bodyPr>
            <a:normAutofit fontScale="92500" lnSpcReduction="20000"/>
          </a:bodyPr>
          <a:lstStyle/>
          <a:p>
            <a:r>
              <a:rPr lang="en-US" dirty="0"/>
              <a:t>Syntax: </a:t>
            </a:r>
            <a:r>
              <a:rPr lang="en-US" dirty="0" err="1"/>
              <a:t>start:end:increment</a:t>
            </a:r>
            <a:endParaRPr lang="en-US" dirty="0"/>
          </a:p>
          <a:p>
            <a:r>
              <a:rPr lang="en-US" dirty="0" err="1"/>
              <a:t>listname</a:t>
            </a:r>
            <a:r>
              <a:rPr lang="en-US" dirty="0"/>
              <a:t>[1:4] refers to the </a:t>
            </a:r>
            <a:r>
              <a:rPr lang="en-US" dirty="0" err="1"/>
              <a:t>sublist</a:t>
            </a:r>
            <a:r>
              <a:rPr lang="en-US" dirty="0"/>
              <a:t> from the 2</a:t>
            </a:r>
            <a:r>
              <a:rPr lang="en-US" baseline="30000" dirty="0"/>
              <a:t>nd</a:t>
            </a:r>
            <a:r>
              <a:rPr lang="en-US" dirty="0"/>
              <a:t> element through 5</a:t>
            </a:r>
            <a:r>
              <a:rPr lang="en-US" baseline="30000" dirty="0"/>
              <a:t>th</a:t>
            </a:r>
            <a:r>
              <a:rPr lang="en-US" dirty="0"/>
              <a:t> element in the list but does not include the 5</a:t>
            </a:r>
            <a:r>
              <a:rPr lang="en-US" baseline="30000" dirty="0"/>
              <a:t>th</a:t>
            </a:r>
            <a:r>
              <a:rPr lang="en-US" dirty="0"/>
              <a:t> item.  Always remember, indexes start from 0 representing the first element and the right most number references up to but not including that element.</a:t>
            </a:r>
          </a:p>
          <a:p>
            <a:r>
              <a:rPr lang="en-US" dirty="0" err="1"/>
              <a:t>listname</a:t>
            </a:r>
            <a:r>
              <a:rPr lang="en-US" dirty="0"/>
              <a:t>[:4] refers to the </a:t>
            </a:r>
            <a:r>
              <a:rPr lang="en-US" dirty="0" err="1"/>
              <a:t>sublist</a:t>
            </a:r>
            <a:r>
              <a:rPr lang="en-US" dirty="0"/>
              <a:t> from the beginning of the list up through but not including the fifth element.</a:t>
            </a:r>
          </a:p>
          <a:p>
            <a:r>
              <a:rPr lang="en-US" dirty="0" err="1"/>
              <a:t>listname</a:t>
            </a:r>
            <a:r>
              <a:rPr lang="en-US" dirty="0"/>
              <a:t>[2:] refers to the </a:t>
            </a:r>
            <a:r>
              <a:rPr lang="en-US" dirty="0" err="1"/>
              <a:t>sublist</a:t>
            </a:r>
            <a:r>
              <a:rPr lang="en-US" dirty="0"/>
              <a:t> starting at the 3</a:t>
            </a:r>
            <a:r>
              <a:rPr lang="en-US" baseline="30000" dirty="0"/>
              <a:t>rd</a:t>
            </a:r>
            <a:r>
              <a:rPr lang="en-US" dirty="0"/>
              <a:t> element up to the end of the list.</a:t>
            </a:r>
          </a:p>
          <a:p>
            <a:r>
              <a:rPr lang="en-US" dirty="0" err="1"/>
              <a:t>listname</a:t>
            </a:r>
            <a:r>
              <a:rPr lang="en-US" dirty="0"/>
              <a:t>[6] is the same as </a:t>
            </a:r>
            <a:r>
              <a:rPr lang="en-US" dirty="0" err="1"/>
              <a:t>listname</a:t>
            </a:r>
            <a:r>
              <a:rPr lang="en-US" dirty="0"/>
              <a:t>[6:7]</a:t>
            </a:r>
          </a:p>
          <a:p>
            <a:r>
              <a:rPr lang="en-US" dirty="0" err="1"/>
              <a:t>listname</a:t>
            </a:r>
            <a:r>
              <a:rPr lang="en-US" dirty="0"/>
              <a:t> is the same as </a:t>
            </a:r>
            <a:r>
              <a:rPr lang="en-US" dirty="0" err="1"/>
              <a:t>listname</a:t>
            </a:r>
            <a:r>
              <a:rPr lang="en-US" dirty="0"/>
              <a:t>[0:len(</a:t>
            </a:r>
            <a:r>
              <a:rPr lang="en-US" dirty="0" err="1"/>
              <a:t>listname</a:t>
            </a:r>
            <a:r>
              <a:rPr lang="en-US" dirty="0"/>
              <a:t>)]</a:t>
            </a:r>
          </a:p>
          <a:p>
            <a:r>
              <a:rPr lang="en-US" dirty="0" err="1"/>
              <a:t>listname</a:t>
            </a:r>
            <a:r>
              <a:rPr lang="en-US" dirty="0"/>
              <a:t>[::2] references every other element</a:t>
            </a:r>
          </a:p>
          <a:p>
            <a:r>
              <a:rPr lang="en-US" dirty="0" err="1"/>
              <a:t>listname</a:t>
            </a:r>
            <a:r>
              <a:rPr lang="en-US" dirty="0"/>
              <a:t>[::-1] orders the list backwards</a:t>
            </a:r>
          </a:p>
        </p:txBody>
      </p:sp>
    </p:spTree>
    <p:extLst>
      <p:ext uri="{BB962C8B-B14F-4D97-AF65-F5344CB8AC3E}">
        <p14:creationId xmlns:p14="http://schemas.microsoft.com/office/powerpoint/2010/main" val="1220401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6CFC4-A525-52EF-DFB8-02FDDCC96E30}"/>
              </a:ext>
            </a:extLst>
          </p:cNvPr>
          <p:cNvSpPr>
            <a:spLocks noGrp="1"/>
          </p:cNvSpPr>
          <p:nvPr>
            <p:ph type="title"/>
          </p:nvPr>
        </p:nvSpPr>
        <p:spPr/>
        <p:txBody>
          <a:bodyPr/>
          <a:lstStyle/>
          <a:p>
            <a:r>
              <a:rPr lang="en-US" dirty="0"/>
              <a:t>Examples</a:t>
            </a:r>
          </a:p>
        </p:txBody>
      </p:sp>
      <p:pic>
        <p:nvPicPr>
          <p:cNvPr id="7" name="Picture 6">
            <a:extLst>
              <a:ext uri="{FF2B5EF4-FFF2-40B4-BE49-F238E27FC236}">
                <a16:creationId xmlns:a16="http://schemas.microsoft.com/office/drawing/2014/main" id="{20E23763-1391-90FA-747F-A3FF9E017B23}"/>
              </a:ext>
            </a:extLst>
          </p:cNvPr>
          <p:cNvPicPr>
            <a:picLocks noChangeAspect="1"/>
          </p:cNvPicPr>
          <p:nvPr/>
        </p:nvPicPr>
        <p:blipFill>
          <a:blip r:embed="rId2"/>
          <a:stretch>
            <a:fillRect/>
          </a:stretch>
        </p:blipFill>
        <p:spPr>
          <a:xfrm>
            <a:off x="1384032" y="1373204"/>
            <a:ext cx="8577653" cy="5029290"/>
          </a:xfrm>
          <a:prstGeom prst="rect">
            <a:avLst/>
          </a:prstGeom>
        </p:spPr>
      </p:pic>
    </p:spTree>
    <p:extLst>
      <p:ext uri="{BB962C8B-B14F-4D97-AF65-F5344CB8AC3E}">
        <p14:creationId xmlns:p14="http://schemas.microsoft.com/office/powerpoint/2010/main" val="3321717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05327-1879-DE92-C036-7F2CF8F720AF}"/>
              </a:ext>
            </a:extLst>
          </p:cNvPr>
          <p:cNvSpPr>
            <a:spLocks noGrp="1"/>
          </p:cNvSpPr>
          <p:nvPr>
            <p:ph type="title"/>
          </p:nvPr>
        </p:nvSpPr>
        <p:spPr/>
        <p:txBody>
          <a:bodyPr/>
          <a:lstStyle/>
          <a:p>
            <a:r>
              <a:rPr lang="en-US" dirty="0"/>
              <a:t>List Operations</a:t>
            </a:r>
          </a:p>
        </p:txBody>
      </p:sp>
      <p:sp>
        <p:nvSpPr>
          <p:cNvPr id="3" name="Content Placeholder 2">
            <a:extLst>
              <a:ext uri="{FF2B5EF4-FFF2-40B4-BE49-F238E27FC236}">
                <a16:creationId xmlns:a16="http://schemas.microsoft.com/office/drawing/2014/main" id="{CCAA3FEC-2AB2-F6A4-48B5-12C0E56CF94F}"/>
              </a:ext>
            </a:extLst>
          </p:cNvPr>
          <p:cNvSpPr>
            <a:spLocks noGrp="1"/>
          </p:cNvSpPr>
          <p:nvPr>
            <p:ph idx="1"/>
          </p:nvPr>
        </p:nvSpPr>
        <p:spPr/>
        <p:txBody>
          <a:bodyPr/>
          <a:lstStyle/>
          <a:p>
            <a:r>
              <a:rPr lang="en-US" dirty="0"/>
              <a:t>2 lists of the same type can be concatenated together with + or +=.</a:t>
            </a:r>
          </a:p>
          <a:p>
            <a:r>
              <a:rPr lang="en-US" dirty="0"/>
              <a:t>Use in or not in operators to test whether an item is or is not within a list. Example, if item in </a:t>
            </a:r>
            <a:r>
              <a:rPr lang="en-US" dirty="0" err="1"/>
              <a:t>mylist</a:t>
            </a:r>
            <a:r>
              <a:rPr lang="en-US" dirty="0"/>
              <a:t>:</a:t>
            </a:r>
          </a:p>
          <a:p>
            <a:r>
              <a:rPr lang="en-US" dirty="0"/>
              <a:t>del can delete a specific element.  Example, del </a:t>
            </a:r>
            <a:r>
              <a:rPr lang="en-US" dirty="0" err="1"/>
              <a:t>mylist</a:t>
            </a:r>
            <a:r>
              <a:rPr lang="en-US" dirty="0"/>
              <a:t>[i]</a:t>
            </a:r>
          </a:p>
          <a:p>
            <a:r>
              <a:rPr lang="en-US" dirty="0"/>
              <a:t>min and max can be used as appropriate.</a:t>
            </a:r>
          </a:p>
        </p:txBody>
      </p:sp>
    </p:spTree>
    <p:extLst>
      <p:ext uri="{BB962C8B-B14F-4D97-AF65-F5344CB8AC3E}">
        <p14:creationId xmlns:p14="http://schemas.microsoft.com/office/powerpoint/2010/main" val="4090571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224D6-F83F-6657-7F3C-7FDA6BA85233}"/>
              </a:ext>
            </a:extLst>
          </p:cNvPr>
          <p:cNvSpPr>
            <a:spLocks noGrp="1"/>
          </p:cNvSpPr>
          <p:nvPr>
            <p:ph type="title"/>
          </p:nvPr>
        </p:nvSpPr>
        <p:spPr/>
        <p:txBody>
          <a:bodyPr/>
          <a:lstStyle/>
          <a:p>
            <a:r>
              <a:rPr lang="en-US" dirty="0"/>
              <a:t>List Methods</a:t>
            </a:r>
          </a:p>
        </p:txBody>
      </p:sp>
      <p:sp>
        <p:nvSpPr>
          <p:cNvPr id="3" name="Content Placeholder 2">
            <a:extLst>
              <a:ext uri="{FF2B5EF4-FFF2-40B4-BE49-F238E27FC236}">
                <a16:creationId xmlns:a16="http://schemas.microsoft.com/office/drawing/2014/main" id="{47064653-700C-21D2-4DB2-68AAF989A3B3}"/>
              </a:ext>
            </a:extLst>
          </p:cNvPr>
          <p:cNvSpPr>
            <a:spLocks noGrp="1"/>
          </p:cNvSpPr>
          <p:nvPr>
            <p:ph idx="1"/>
          </p:nvPr>
        </p:nvSpPr>
        <p:spPr/>
        <p:txBody>
          <a:bodyPr/>
          <a:lstStyle/>
          <a:p>
            <a:r>
              <a:rPr lang="en-US" dirty="0"/>
              <a:t>append() - adds an element at the end of the list</a:t>
            </a:r>
          </a:p>
          <a:p>
            <a:r>
              <a:rPr lang="en-US" dirty="0"/>
              <a:t>clear() – removes all elements from the list</a:t>
            </a:r>
          </a:p>
          <a:p>
            <a:r>
              <a:rPr lang="en-US" dirty="0"/>
              <a:t>count() – returns the number of elements with the specified value</a:t>
            </a:r>
          </a:p>
          <a:p>
            <a:r>
              <a:rPr lang="en-US" dirty="0"/>
              <a:t>index() – returns the index of the element with the specified value</a:t>
            </a:r>
          </a:p>
          <a:p>
            <a:r>
              <a:rPr lang="en-US" dirty="0"/>
              <a:t>remove() – Removes element with the specified value</a:t>
            </a:r>
          </a:p>
          <a:p>
            <a:r>
              <a:rPr lang="en-US" dirty="0"/>
              <a:t>sort() – sorts the list</a:t>
            </a:r>
          </a:p>
          <a:p>
            <a:r>
              <a:rPr lang="en-US" dirty="0"/>
              <a:t>reverse() – reverses the order of the list</a:t>
            </a:r>
          </a:p>
          <a:p>
            <a:r>
              <a:rPr lang="en-US" dirty="0"/>
              <a:t>See </a:t>
            </a:r>
            <a:r>
              <a:rPr lang="en-US" dirty="0">
                <a:hlinkClick r:id="rId2"/>
              </a:rPr>
              <a:t>https://www.w3schools.com/python/python_lists_methods.asp</a:t>
            </a:r>
            <a:r>
              <a:rPr lang="en-US" dirty="0"/>
              <a:t> </a:t>
            </a:r>
          </a:p>
        </p:txBody>
      </p:sp>
    </p:spTree>
    <p:extLst>
      <p:ext uri="{BB962C8B-B14F-4D97-AF65-F5344CB8AC3E}">
        <p14:creationId xmlns:p14="http://schemas.microsoft.com/office/powerpoint/2010/main" val="2710806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9140</TotalTime>
  <Words>862</Words>
  <Application>Microsoft Office PowerPoint</Application>
  <PresentationFormat>Widescreen</PresentationFormat>
  <Paragraphs>78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Century Gothic</vt:lpstr>
      <vt:lpstr>Georgia</vt:lpstr>
      <vt:lpstr>Wingdings 3</vt:lpstr>
      <vt:lpstr>Ion</vt:lpstr>
      <vt:lpstr>IT-1113, Lecture Slides 07: Lists and Tuples</vt:lpstr>
      <vt:lpstr>Table of Contents</vt:lpstr>
      <vt:lpstr>Arrays and Lists</vt:lpstr>
      <vt:lpstr>Lists</vt:lpstr>
      <vt:lpstr>Creating and Manipulating Lists</vt:lpstr>
      <vt:lpstr>Special Index References (Slicing)</vt:lpstr>
      <vt:lpstr>Examples</vt:lpstr>
      <vt:lpstr>List Operations</vt:lpstr>
      <vt:lpstr>List Methods</vt:lpstr>
      <vt:lpstr>Important! Copying lists</vt:lpstr>
      <vt:lpstr>Example</vt:lpstr>
      <vt:lpstr>Example</vt:lpstr>
      <vt:lpstr>Multidimensional lists</vt:lpstr>
      <vt:lpstr>Example</vt:lpstr>
      <vt:lpstr>Tuples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Comm &amp; Networking</dc:title>
  <dc:creator>Donald Privitera</dc:creator>
  <cp:lastModifiedBy>Donald Privitera</cp:lastModifiedBy>
  <cp:revision>9</cp:revision>
  <dcterms:created xsi:type="dcterms:W3CDTF">2021-08-13T02:08:47Z</dcterms:created>
  <dcterms:modified xsi:type="dcterms:W3CDTF">2024-07-27T00:57:12Z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