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0" r:id="rId1"/>
  </p:sldMasterIdLst>
  <p:notesMasterIdLst>
    <p:notesMasterId r:id="rId23"/>
  </p:notesMasterIdLst>
  <p:handoutMasterIdLst>
    <p:handoutMasterId r:id="rId24"/>
  </p:handoutMasterIdLst>
  <p:sldIdLst>
    <p:sldId id="365" r:id="rId2"/>
    <p:sldId id="366" r:id="rId3"/>
    <p:sldId id="367" r:id="rId4"/>
    <p:sldId id="369" r:id="rId5"/>
    <p:sldId id="368" r:id="rId6"/>
    <p:sldId id="370" r:id="rId7"/>
    <p:sldId id="374" r:id="rId8"/>
    <p:sldId id="371" r:id="rId9"/>
    <p:sldId id="373" r:id="rId10"/>
    <p:sldId id="372" r:id="rId11"/>
    <p:sldId id="375" r:id="rId12"/>
    <p:sldId id="376" r:id="rId13"/>
    <p:sldId id="377" r:id="rId14"/>
    <p:sldId id="378" r:id="rId15"/>
    <p:sldId id="379" r:id="rId16"/>
    <p:sldId id="380" r:id="rId17"/>
    <p:sldId id="381" r:id="rId18"/>
    <p:sldId id="382" r:id="rId19"/>
    <p:sldId id="383" r:id="rId20"/>
    <p:sldId id="384" r:id="rId21"/>
    <p:sldId id="38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C07B50-4381-414D-8F9F-06D952351F09}" v="7" dt="2024-07-26T14:12:09.940"/>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81" autoAdjust="0"/>
  </p:normalViewPr>
  <p:slideViewPr>
    <p:cSldViewPr snapToGrid="0">
      <p:cViewPr varScale="1">
        <p:scale>
          <a:sx n="91" d="100"/>
          <a:sy n="91" d="100"/>
        </p:scale>
        <p:origin x="66" y="256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Privitera" userId="b19266b5-85bb-4cd7-abc7-9d22c2c9327d" providerId="ADAL" clId="{B6C07B50-4381-414D-8F9F-06D952351F09}"/>
    <pc:docChg chg="undo custSel addSld modSld">
      <pc:chgData name="Donald Privitera" userId="b19266b5-85bb-4cd7-abc7-9d22c2c9327d" providerId="ADAL" clId="{B6C07B50-4381-414D-8F9F-06D952351F09}" dt="2024-07-26T14:24:29.138" v="11714" actId="20577"/>
      <pc:docMkLst>
        <pc:docMk/>
      </pc:docMkLst>
      <pc:sldChg chg="modSp mod">
        <pc:chgData name="Donald Privitera" userId="b19266b5-85bb-4cd7-abc7-9d22c2c9327d" providerId="ADAL" clId="{B6C07B50-4381-414D-8F9F-06D952351F09}" dt="2024-07-26T14:24:29.138" v="11714" actId="20577"/>
        <pc:sldMkLst>
          <pc:docMk/>
          <pc:sldMk cId="2660439541" sldId="365"/>
        </pc:sldMkLst>
        <pc:spChg chg="mod">
          <ac:chgData name="Donald Privitera" userId="b19266b5-85bb-4cd7-abc7-9d22c2c9327d" providerId="ADAL" clId="{B6C07B50-4381-414D-8F9F-06D952351F09}" dt="2024-07-26T14:24:29.138" v="11714" actId="20577"/>
          <ac:spMkLst>
            <pc:docMk/>
            <pc:sldMk cId="2660439541" sldId="365"/>
            <ac:spMk id="4" creationId="{A46125D9-D5D8-4CD8-9A67-54EC039E3075}"/>
          </ac:spMkLst>
        </pc:spChg>
      </pc:sldChg>
      <pc:sldChg chg="modSp mod">
        <pc:chgData name="Donald Privitera" userId="b19266b5-85bb-4cd7-abc7-9d22c2c9327d" providerId="ADAL" clId="{B6C07B50-4381-414D-8F9F-06D952351F09}" dt="2024-07-23T16:04:24.964" v="127" actId="20577"/>
        <pc:sldMkLst>
          <pc:docMk/>
          <pc:sldMk cId="2731853233" sldId="366"/>
        </pc:sldMkLst>
        <pc:spChg chg="mod">
          <ac:chgData name="Donald Privitera" userId="b19266b5-85bb-4cd7-abc7-9d22c2c9327d" providerId="ADAL" clId="{B6C07B50-4381-414D-8F9F-06D952351F09}" dt="2024-07-23T16:04:24.964" v="127" actId="20577"/>
          <ac:spMkLst>
            <pc:docMk/>
            <pc:sldMk cId="2731853233" sldId="366"/>
            <ac:spMk id="3" creationId="{24D37A07-6EBE-49C2-872C-D2C1A8A8B1D5}"/>
          </ac:spMkLst>
        </pc:spChg>
      </pc:sldChg>
      <pc:sldChg chg="modSp new mod">
        <pc:chgData name="Donald Privitera" userId="b19266b5-85bb-4cd7-abc7-9d22c2c9327d" providerId="ADAL" clId="{B6C07B50-4381-414D-8F9F-06D952351F09}" dt="2024-07-23T17:53:34.453" v="856" actId="20577"/>
        <pc:sldMkLst>
          <pc:docMk/>
          <pc:sldMk cId="1446975323" sldId="367"/>
        </pc:sldMkLst>
        <pc:spChg chg="mod">
          <ac:chgData name="Donald Privitera" userId="b19266b5-85bb-4cd7-abc7-9d22c2c9327d" providerId="ADAL" clId="{B6C07B50-4381-414D-8F9F-06D952351F09}" dt="2024-07-23T16:44:59.284" v="148" actId="20577"/>
          <ac:spMkLst>
            <pc:docMk/>
            <pc:sldMk cId="1446975323" sldId="367"/>
            <ac:spMk id="2" creationId="{8DD7EAA4-6DCD-9971-C701-EC36AD266240}"/>
          </ac:spMkLst>
        </pc:spChg>
        <pc:spChg chg="mod">
          <ac:chgData name="Donald Privitera" userId="b19266b5-85bb-4cd7-abc7-9d22c2c9327d" providerId="ADAL" clId="{B6C07B50-4381-414D-8F9F-06D952351F09}" dt="2024-07-23T17:53:34.453" v="856" actId="20577"/>
          <ac:spMkLst>
            <pc:docMk/>
            <pc:sldMk cId="1446975323" sldId="367"/>
            <ac:spMk id="3" creationId="{8D0C5CF5-9165-7EC0-0FFE-58E3BFC4C512}"/>
          </ac:spMkLst>
        </pc:spChg>
      </pc:sldChg>
      <pc:sldChg chg="addSp modSp new mod setBg">
        <pc:chgData name="Donald Privitera" userId="b19266b5-85bb-4cd7-abc7-9d22c2c9327d" providerId="ADAL" clId="{B6C07B50-4381-414D-8F9F-06D952351F09}" dt="2024-07-25T18:00:33.830" v="5608" actId="14100"/>
        <pc:sldMkLst>
          <pc:docMk/>
          <pc:sldMk cId="2035385972" sldId="368"/>
        </pc:sldMkLst>
        <pc:spChg chg="mod">
          <ac:chgData name="Donald Privitera" userId="b19266b5-85bb-4cd7-abc7-9d22c2c9327d" providerId="ADAL" clId="{B6C07B50-4381-414D-8F9F-06D952351F09}" dt="2024-07-25T18:00:02.073" v="5604" actId="26606"/>
          <ac:spMkLst>
            <pc:docMk/>
            <pc:sldMk cId="2035385972" sldId="368"/>
            <ac:spMk id="2" creationId="{14575F07-7AA3-C67D-3B86-207D2E2C337B}"/>
          </ac:spMkLst>
        </pc:spChg>
        <pc:spChg chg="mod">
          <ac:chgData name="Donald Privitera" userId="b19266b5-85bb-4cd7-abc7-9d22c2c9327d" providerId="ADAL" clId="{B6C07B50-4381-414D-8F9F-06D952351F09}" dt="2024-07-25T18:00:22.998" v="5606" actId="14100"/>
          <ac:spMkLst>
            <pc:docMk/>
            <pc:sldMk cId="2035385972" sldId="368"/>
            <ac:spMk id="3" creationId="{1FD28E8B-6113-8A0B-C5E5-9C851FE0E853}"/>
          </ac:spMkLst>
        </pc:spChg>
        <pc:picChg chg="add mod">
          <ac:chgData name="Donald Privitera" userId="b19266b5-85bb-4cd7-abc7-9d22c2c9327d" providerId="ADAL" clId="{B6C07B50-4381-414D-8F9F-06D952351F09}" dt="2024-07-25T18:00:33.830" v="5608" actId="14100"/>
          <ac:picMkLst>
            <pc:docMk/>
            <pc:sldMk cId="2035385972" sldId="368"/>
            <ac:picMk id="5" creationId="{67E397EE-DC3E-5509-B5D1-9C3F84C7B45C}"/>
          </ac:picMkLst>
        </pc:picChg>
      </pc:sldChg>
      <pc:sldChg chg="modSp new mod">
        <pc:chgData name="Donald Privitera" userId="b19266b5-85bb-4cd7-abc7-9d22c2c9327d" providerId="ADAL" clId="{B6C07B50-4381-414D-8F9F-06D952351F09}" dt="2024-07-25T14:24:18.811" v="3522" actId="20577"/>
        <pc:sldMkLst>
          <pc:docMk/>
          <pc:sldMk cId="3472179936" sldId="369"/>
        </pc:sldMkLst>
        <pc:spChg chg="mod">
          <ac:chgData name="Donald Privitera" userId="b19266b5-85bb-4cd7-abc7-9d22c2c9327d" providerId="ADAL" clId="{B6C07B50-4381-414D-8F9F-06D952351F09}" dt="2024-07-24T19:40:12.586" v="1039" actId="20577"/>
          <ac:spMkLst>
            <pc:docMk/>
            <pc:sldMk cId="3472179936" sldId="369"/>
            <ac:spMk id="2" creationId="{4784D26D-AB15-D2AD-0D6C-A864F804C671}"/>
          </ac:spMkLst>
        </pc:spChg>
        <pc:spChg chg="mod">
          <ac:chgData name="Donald Privitera" userId="b19266b5-85bb-4cd7-abc7-9d22c2c9327d" providerId="ADAL" clId="{B6C07B50-4381-414D-8F9F-06D952351F09}" dt="2024-07-25T14:24:18.811" v="3522" actId="20577"/>
          <ac:spMkLst>
            <pc:docMk/>
            <pc:sldMk cId="3472179936" sldId="369"/>
            <ac:spMk id="3" creationId="{8D6F76AE-2E72-8AB3-2CDE-D00C25440A85}"/>
          </ac:spMkLst>
        </pc:spChg>
      </pc:sldChg>
      <pc:sldChg chg="addSp delSp modSp new mod">
        <pc:chgData name="Donald Privitera" userId="b19266b5-85bb-4cd7-abc7-9d22c2c9327d" providerId="ADAL" clId="{B6C07B50-4381-414D-8F9F-06D952351F09}" dt="2024-07-25T15:28:30.048" v="3876" actId="1076"/>
        <pc:sldMkLst>
          <pc:docMk/>
          <pc:sldMk cId="3560104699" sldId="370"/>
        </pc:sldMkLst>
        <pc:spChg chg="mod">
          <ac:chgData name="Donald Privitera" userId="b19266b5-85bb-4cd7-abc7-9d22c2c9327d" providerId="ADAL" clId="{B6C07B50-4381-414D-8F9F-06D952351F09}" dt="2024-07-25T15:06:00.864" v="3870" actId="20577"/>
          <ac:spMkLst>
            <pc:docMk/>
            <pc:sldMk cId="3560104699" sldId="370"/>
            <ac:spMk id="2" creationId="{97201B23-E7DF-EEDE-4429-632BF237C9F0}"/>
          </ac:spMkLst>
        </pc:spChg>
        <pc:spChg chg="del">
          <ac:chgData name="Donald Privitera" userId="b19266b5-85bb-4cd7-abc7-9d22c2c9327d" providerId="ADAL" clId="{B6C07B50-4381-414D-8F9F-06D952351F09}" dt="2024-07-25T15:04:11.555" v="3857"/>
          <ac:spMkLst>
            <pc:docMk/>
            <pc:sldMk cId="3560104699" sldId="370"/>
            <ac:spMk id="3" creationId="{0E2AEF10-2DF9-9C1D-FFF0-38D675DA61E5}"/>
          </ac:spMkLst>
        </pc:spChg>
        <pc:spChg chg="add mod">
          <ac:chgData name="Donald Privitera" userId="b19266b5-85bb-4cd7-abc7-9d22c2c9327d" providerId="ADAL" clId="{B6C07B50-4381-414D-8F9F-06D952351F09}" dt="2024-07-25T15:21:55.184" v="3874" actId="20577"/>
          <ac:spMkLst>
            <pc:docMk/>
            <pc:sldMk cId="3560104699" sldId="370"/>
            <ac:spMk id="5" creationId="{2D794048-9B97-7188-8BBD-EDE01DBF82C1}"/>
          </ac:spMkLst>
        </pc:spChg>
        <pc:graphicFrameChg chg="add mod">
          <ac:chgData name="Donald Privitera" userId="b19266b5-85bb-4cd7-abc7-9d22c2c9327d" providerId="ADAL" clId="{B6C07B50-4381-414D-8F9F-06D952351F09}" dt="2024-07-25T15:28:30.048" v="3876" actId="1076"/>
          <ac:graphicFrameMkLst>
            <pc:docMk/>
            <pc:sldMk cId="3560104699" sldId="370"/>
            <ac:graphicFrameMk id="4" creationId="{CAC10A17-6A0F-AADC-8B2C-1229997F5CF4}"/>
          </ac:graphicFrameMkLst>
        </pc:graphicFrameChg>
      </pc:sldChg>
      <pc:sldChg chg="addSp delSp modSp new mod">
        <pc:chgData name="Donald Privitera" userId="b19266b5-85bb-4cd7-abc7-9d22c2c9327d" providerId="ADAL" clId="{B6C07B50-4381-414D-8F9F-06D952351F09}" dt="2024-07-25T18:01:56.158" v="5621" actId="20577"/>
        <pc:sldMkLst>
          <pc:docMk/>
          <pc:sldMk cId="2111919145" sldId="371"/>
        </pc:sldMkLst>
        <pc:spChg chg="mod">
          <ac:chgData name="Donald Privitera" userId="b19266b5-85bb-4cd7-abc7-9d22c2c9327d" providerId="ADAL" clId="{B6C07B50-4381-414D-8F9F-06D952351F09}" dt="2024-07-25T16:53:39.808" v="3965" actId="1076"/>
          <ac:spMkLst>
            <pc:docMk/>
            <pc:sldMk cId="2111919145" sldId="371"/>
            <ac:spMk id="2" creationId="{08FA6F7B-544E-7896-2AF7-2DCBBD0489CE}"/>
          </ac:spMkLst>
        </pc:spChg>
        <pc:spChg chg="del">
          <ac:chgData name="Donald Privitera" userId="b19266b5-85bb-4cd7-abc7-9d22c2c9327d" providerId="ADAL" clId="{B6C07B50-4381-414D-8F9F-06D952351F09}" dt="2024-07-25T16:51:57.864" v="3877" actId="478"/>
          <ac:spMkLst>
            <pc:docMk/>
            <pc:sldMk cId="2111919145" sldId="371"/>
            <ac:spMk id="3" creationId="{C4A2C2AE-926C-7EC7-A38F-F9216743321B}"/>
          </ac:spMkLst>
        </pc:spChg>
        <pc:spChg chg="add mod">
          <ac:chgData name="Donald Privitera" userId="b19266b5-85bb-4cd7-abc7-9d22c2c9327d" providerId="ADAL" clId="{B6C07B50-4381-414D-8F9F-06D952351F09}" dt="2024-07-25T18:01:56.158" v="5621" actId="20577"/>
          <ac:spMkLst>
            <pc:docMk/>
            <pc:sldMk cId="2111919145" sldId="371"/>
            <ac:spMk id="6" creationId="{215BC20C-3B32-B305-6D61-6014A126A625}"/>
          </ac:spMkLst>
        </pc:spChg>
        <pc:picChg chg="add mod">
          <ac:chgData name="Donald Privitera" userId="b19266b5-85bb-4cd7-abc7-9d22c2c9327d" providerId="ADAL" clId="{B6C07B50-4381-414D-8F9F-06D952351F09}" dt="2024-07-25T16:53:22.552" v="3964" actId="1038"/>
          <ac:picMkLst>
            <pc:docMk/>
            <pc:sldMk cId="2111919145" sldId="371"/>
            <ac:picMk id="5" creationId="{03DE4C63-B2EB-DA53-C07B-D72671F15D71}"/>
          </ac:picMkLst>
        </pc:picChg>
      </pc:sldChg>
      <pc:sldChg chg="modSp new mod">
        <pc:chgData name="Donald Privitera" userId="b19266b5-85bb-4cd7-abc7-9d22c2c9327d" providerId="ADAL" clId="{B6C07B50-4381-414D-8F9F-06D952351F09}" dt="2024-07-25T17:47:55.165" v="5243" actId="20577"/>
        <pc:sldMkLst>
          <pc:docMk/>
          <pc:sldMk cId="1268056702" sldId="372"/>
        </pc:sldMkLst>
        <pc:spChg chg="mod">
          <ac:chgData name="Donald Privitera" userId="b19266b5-85bb-4cd7-abc7-9d22c2c9327d" providerId="ADAL" clId="{B6C07B50-4381-414D-8F9F-06D952351F09}" dt="2024-07-25T17:47:55.165" v="5243" actId="20577"/>
          <ac:spMkLst>
            <pc:docMk/>
            <pc:sldMk cId="1268056702" sldId="372"/>
            <ac:spMk id="2" creationId="{2833B0C7-AC85-E9F3-76EF-D0CD1EF3C1E5}"/>
          </ac:spMkLst>
        </pc:spChg>
        <pc:spChg chg="mod">
          <ac:chgData name="Donald Privitera" userId="b19266b5-85bb-4cd7-abc7-9d22c2c9327d" providerId="ADAL" clId="{B6C07B50-4381-414D-8F9F-06D952351F09}" dt="2024-07-25T17:46:38.269" v="5232" actId="20577"/>
          <ac:spMkLst>
            <pc:docMk/>
            <pc:sldMk cId="1268056702" sldId="372"/>
            <ac:spMk id="3" creationId="{A1B3E5FE-BDDC-410B-AFC0-E3E91CA02F70}"/>
          </ac:spMkLst>
        </pc:spChg>
      </pc:sldChg>
      <pc:sldChg chg="addSp delSp modSp add mod">
        <pc:chgData name="Donald Privitera" userId="b19266b5-85bb-4cd7-abc7-9d22c2c9327d" providerId="ADAL" clId="{B6C07B50-4381-414D-8F9F-06D952351F09}" dt="2024-07-25T18:02:02.975" v="5634" actId="20577"/>
        <pc:sldMkLst>
          <pc:docMk/>
          <pc:sldMk cId="2730240704" sldId="373"/>
        </pc:sldMkLst>
        <pc:spChg chg="mod">
          <ac:chgData name="Donald Privitera" userId="b19266b5-85bb-4cd7-abc7-9d22c2c9327d" providerId="ADAL" clId="{B6C07B50-4381-414D-8F9F-06D952351F09}" dt="2024-07-25T17:33:16.059" v="4181" actId="20577"/>
          <ac:spMkLst>
            <pc:docMk/>
            <pc:sldMk cId="2730240704" sldId="373"/>
            <ac:spMk id="2" creationId="{08FA6F7B-544E-7896-2AF7-2DCBBD0489CE}"/>
          </ac:spMkLst>
        </pc:spChg>
        <pc:spChg chg="mod">
          <ac:chgData name="Donald Privitera" userId="b19266b5-85bb-4cd7-abc7-9d22c2c9327d" providerId="ADAL" clId="{B6C07B50-4381-414D-8F9F-06D952351F09}" dt="2024-07-25T18:02:02.975" v="5634" actId="20577"/>
          <ac:spMkLst>
            <pc:docMk/>
            <pc:sldMk cId="2730240704" sldId="373"/>
            <ac:spMk id="6" creationId="{215BC20C-3B32-B305-6D61-6014A126A625}"/>
          </ac:spMkLst>
        </pc:spChg>
        <pc:picChg chg="add mod">
          <ac:chgData name="Donald Privitera" userId="b19266b5-85bb-4cd7-abc7-9d22c2c9327d" providerId="ADAL" clId="{B6C07B50-4381-414D-8F9F-06D952351F09}" dt="2024-07-25T17:31:42.187" v="4116" actId="1038"/>
          <ac:picMkLst>
            <pc:docMk/>
            <pc:sldMk cId="2730240704" sldId="373"/>
            <ac:picMk id="4" creationId="{631C34A2-3A69-FD85-9FA8-091D7AEB81ED}"/>
          </ac:picMkLst>
        </pc:picChg>
        <pc:picChg chg="del">
          <ac:chgData name="Donald Privitera" userId="b19266b5-85bb-4cd7-abc7-9d22c2c9327d" providerId="ADAL" clId="{B6C07B50-4381-414D-8F9F-06D952351F09}" dt="2024-07-25T17:31:16.731" v="4084" actId="478"/>
          <ac:picMkLst>
            <pc:docMk/>
            <pc:sldMk cId="2730240704" sldId="373"/>
            <ac:picMk id="5" creationId="{03DE4C63-B2EB-DA53-C07B-D72671F15D71}"/>
          </ac:picMkLst>
        </pc:picChg>
      </pc:sldChg>
      <pc:sldChg chg="modSp new mod">
        <pc:chgData name="Donald Privitera" userId="b19266b5-85bb-4cd7-abc7-9d22c2c9327d" providerId="ADAL" clId="{B6C07B50-4381-414D-8F9F-06D952351F09}" dt="2024-07-25T20:04:47.322" v="7247" actId="20577"/>
        <pc:sldMkLst>
          <pc:docMk/>
          <pc:sldMk cId="1854655391" sldId="374"/>
        </pc:sldMkLst>
        <pc:spChg chg="mod">
          <ac:chgData name="Donald Privitera" userId="b19266b5-85bb-4cd7-abc7-9d22c2c9327d" providerId="ADAL" clId="{B6C07B50-4381-414D-8F9F-06D952351F09}" dt="2024-07-25T17:35:27.612" v="4247" actId="20577"/>
          <ac:spMkLst>
            <pc:docMk/>
            <pc:sldMk cId="1854655391" sldId="374"/>
            <ac:spMk id="2" creationId="{5A37A2B6-B96D-7CEA-FCAE-ED1416A06626}"/>
          </ac:spMkLst>
        </pc:spChg>
        <pc:spChg chg="mod">
          <ac:chgData name="Donald Privitera" userId="b19266b5-85bb-4cd7-abc7-9d22c2c9327d" providerId="ADAL" clId="{B6C07B50-4381-414D-8F9F-06D952351F09}" dt="2024-07-25T20:04:47.322" v="7247" actId="20577"/>
          <ac:spMkLst>
            <pc:docMk/>
            <pc:sldMk cId="1854655391" sldId="374"/>
            <ac:spMk id="3" creationId="{A4DDB84A-DDFF-618D-595B-8F32B2DF7D74}"/>
          </ac:spMkLst>
        </pc:spChg>
      </pc:sldChg>
      <pc:sldChg chg="modSp new mod">
        <pc:chgData name="Donald Privitera" userId="b19266b5-85bb-4cd7-abc7-9d22c2c9327d" providerId="ADAL" clId="{B6C07B50-4381-414D-8F9F-06D952351F09}" dt="2024-07-25T18:38:48.945" v="6545" actId="20577"/>
        <pc:sldMkLst>
          <pc:docMk/>
          <pc:sldMk cId="1105622333" sldId="375"/>
        </pc:sldMkLst>
        <pc:spChg chg="mod">
          <ac:chgData name="Donald Privitera" userId="b19266b5-85bb-4cd7-abc7-9d22c2c9327d" providerId="ADAL" clId="{B6C07B50-4381-414D-8F9F-06D952351F09}" dt="2024-07-25T18:29:52.225" v="6004" actId="20577"/>
          <ac:spMkLst>
            <pc:docMk/>
            <pc:sldMk cId="1105622333" sldId="375"/>
            <ac:spMk id="2" creationId="{7D3FD62F-AA8B-D794-4BB6-0D42C2EADC1A}"/>
          </ac:spMkLst>
        </pc:spChg>
        <pc:spChg chg="mod">
          <ac:chgData name="Donald Privitera" userId="b19266b5-85bb-4cd7-abc7-9d22c2c9327d" providerId="ADAL" clId="{B6C07B50-4381-414D-8F9F-06D952351F09}" dt="2024-07-25T18:38:48.945" v="6545" actId="20577"/>
          <ac:spMkLst>
            <pc:docMk/>
            <pc:sldMk cId="1105622333" sldId="375"/>
            <ac:spMk id="3" creationId="{6DA6E611-4B46-FC20-825B-09F1145D8C87}"/>
          </ac:spMkLst>
        </pc:spChg>
      </pc:sldChg>
      <pc:sldChg chg="addSp delSp modSp new mod">
        <pc:chgData name="Donald Privitera" userId="b19266b5-85bb-4cd7-abc7-9d22c2c9327d" providerId="ADAL" clId="{B6C07B50-4381-414D-8F9F-06D952351F09}" dt="2024-07-25T21:59:53.178" v="7383" actId="1076"/>
        <pc:sldMkLst>
          <pc:docMk/>
          <pc:sldMk cId="106297025" sldId="376"/>
        </pc:sldMkLst>
        <pc:spChg chg="mod">
          <ac:chgData name="Donald Privitera" userId="b19266b5-85bb-4cd7-abc7-9d22c2c9327d" providerId="ADAL" clId="{B6C07B50-4381-414D-8F9F-06D952351F09}" dt="2024-07-25T18:40:36.914" v="6591" actId="20577"/>
          <ac:spMkLst>
            <pc:docMk/>
            <pc:sldMk cId="106297025" sldId="376"/>
            <ac:spMk id="2" creationId="{D52F146A-B654-64A0-5670-F29A90F0B442}"/>
          </ac:spMkLst>
        </pc:spChg>
        <pc:spChg chg="mod">
          <ac:chgData name="Donald Privitera" userId="b19266b5-85bb-4cd7-abc7-9d22c2c9327d" providerId="ADAL" clId="{B6C07B50-4381-414D-8F9F-06D952351F09}" dt="2024-07-25T19:58:34.025" v="7037" actId="20577"/>
          <ac:spMkLst>
            <pc:docMk/>
            <pc:sldMk cId="106297025" sldId="376"/>
            <ac:spMk id="3" creationId="{412FA48A-DB17-300B-ACA8-C527563E0215}"/>
          </ac:spMkLst>
        </pc:spChg>
        <pc:picChg chg="add del mod">
          <ac:chgData name="Donald Privitera" userId="b19266b5-85bb-4cd7-abc7-9d22c2c9327d" providerId="ADAL" clId="{B6C07B50-4381-414D-8F9F-06D952351F09}" dt="2024-07-25T20:19:07.946" v="7248" actId="478"/>
          <ac:picMkLst>
            <pc:docMk/>
            <pc:sldMk cId="106297025" sldId="376"/>
            <ac:picMk id="5" creationId="{376192D1-2BBB-F469-2F24-5ED9C9510E96}"/>
          </ac:picMkLst>
        </pc:picChg>
        <pc:picChg chg="add del mod">
          <ac:chgData name="Donald Privitera" userId="b19266b5-85bb-4cd7-abc7-9d22c2c9327d" providerId="ADAL" clId="{B6C07B50-4381-414D-8F9F-06D952351F09}" dt="2024-07-25T21:59:26.563" v="7379" actId="478"/>
          <ac:picMkLst>
            <pc:docMk/>
            <pc:sldMk cId="106297025" sldId="376"/>
            <ac:picMk id="7" creationId="{C263732E-6D1F-1C70-DC52-4F27824676F6}"/>
          </ac:picMkLst>
        </pc:picChg>
        <pc:picChg chg="add mod">
          <ac:chgData name="Donald Privitera" userId="b19266b5-85bb-4cd7-abc7-9d22c2c9327d" providerId="ADAL" clId="{B6C07B50-4381-414D-8F9F-06D952351F09}" dt="2024-07-25T21:59:53.178" v="7383" actId="1076"/>
          <ac:picMkLst>
            <pc:docMk/>
            <pc:sldMk cId="106297025" sldId="376"/>
            <ac:picMk id="9" creationId="{8847909D-07A3-2DF8-2637-C661A819556B}"/>
          </ac:picMkLst>
        </pc:picChg>
      </pc:sldChg>
      <pc:sldChg chg="addSp modSp new mod">
        <pc:chgData name="Donald Privitera" userId="b19266b5-85bb-4cd7-abc7-9d22c2c9327d" providerId="ADAL" clId="{B6C07B50-4381-414D-8F9F-06D952351F09}" dt="2024-07-25T22:03:00.883" v="7435" actId="20577"/>
        <pc:sldMkLst>
          <pc:docMk/>
          <pc:sldMk cId="2412555708" sldId="377"/>
        </pc:sldMkLst>
        <pc:spChg chg="mod">
          <ac:chgData name="Donald Privitera" userId="b19266b5-85bb-4cd7-abc7-9d22c2c9327d" providerId="ADAL" clId="{B6C07B50-4381-414D-8F9F-06D952351F09}" dt="2024-07-25T22:03:00.883" v="7435" actId="20577"/>
          <ac:spMkLst>
            <pc:docMk/>
            <pc:sldMk cId="2412555708" sldId="377"/>
            <ac:spMk id="2" creationId="{4789011B-F1B4-0F6B-AD50-6D3A52EC6421}"/>
          </ac:spMkLst>
        </pc:spChg>
        <pc:spChg chg="mod">
          <ac:chgData name="Donald Privitera" userId="b19266b5-85bb-4cd7-abc7-9d22c2c9327d" providerId="ADAL" clId="{B6C07B50-4381-414D-8F9F-06D952351F09}" dt="2024-07-25T22:02:44.356" v="7431" actId="6549"/>
          <ac:spMkLst>
            <pc:docMk/>
            <pc:sldMk cId="2412555708" sldId="377"/>
            <ac:spMk id="3" creationId="{1F80F0CB-99BF-613B-7544-FACA4E09F41F}"/>
          </ac:spMkLst>
        </pc:spChg>
        <pc:picChg chg="add mod">
          <ac:chgData name="Donald Privitera" userId="b19266b5-85bb-4cd7-abc7-9d22c2c9327d" providerId="ADAL" clId="{B6C07B50-4381-414D-8F9F-06D952351F09}" dt="2024-07-25T22:01:03.850" v="7386" actId="14100"/>
          <ac:picMkLst>
            <pc:docMk/>
            <pc:sldMk cId="2412555708" sldId="377"/>
            <ac:picMk id="5" creationId="{402F6522-D3BF-2369-1515-8E08414B3684}"/>
          </ac:picMkLst>
        </pc:picChg>
      </pc:sldChg>
      <pc:sldChg chg="modSp new mod">
        <pc:chgData name="Donald Privitera" userId="b19266b5-85bb-4cd7-abc7-9d22c2c9327d" providerId="ADAL" clId="{B6C07B50-4381-414D-8F9F-06D952351F09}" dt="2024-07-25T22:18:26.933" v="8232" actId="20577"/>
        <pc:sldMkLst>
          <pc:docMk/>
          <pc:sldMk cId="1706788369" sldId="378"/>
        </pc:sldMkLst>
        <pc:spChg chg="mod">
          <ac:chgData name="Donald Privitera" userId="b19266b5-85bb-4cd7-abc7-9d22c2c9327d" providerId="ADAL" clId="{B6C07B50-4381-414D-8F9F-06D952351F09}" dt="2024-07-25T22:03:23.843" v="7445" actId="20577"/>
          <ac:spMkLst>
            <pc:docMk/>
            <pc:sldMk cId="1706788369" sldId="378"/>
            <ac:spMk id="2" creationId="{0D9DFBDF-55E8-B174-6C5E-DAE666594B1A}"/>
          </ac:spMkLst>
        </pc:spChg>
        <pc:spChg chg="mod">
          <ac:chgData name="Donald Privitera" userId="b19266b5-85bb-4cd7-abc7-9d22c2c9327d" providerId="ADAL" clId="{B6C07B50-4381-414D-8F9F-06D952351F09}" dt="2024-07-25T22:18:26.933" v="8232" actId="20577"/>
          <ac:spMkLst>
            <pc:docMk/>
            <pc:sldMk cId="1706788369" sldId="378"/>
            <ac:spMk id="3" creationId="{E23E2A76-9DFC-4547-1CED-E649F7EC77E0}"/>
          </ac:spMkLst>
        </pc:spChg>
      </pc:sldChg>
      <pc:sldChg chg="modSp new mod">
        <pc:chgData name="Donald Privitera" userId="b19266b5-85bb-4cd7-abc7-9d22c2c9327d" providerId="ADAL" clId="{B6C07B50-4381-414D-8F9F-06D952351F09}" dt="2024-07-25T22:20:51.365" v="8468" actId="20577"/>
        <pc:sldMkLst>
          <pc:docMk/>
          <pc:sldMk cId="2013091241" sldId="379"/>
        </pc:sldMkLst>
        <pc:spChg chg="mod">
          <ac:chgData name="Donald Privitera" userId="b19266b5-85bb-4cd7-abc7-9d22c2c9327d" providerId="ADAL" clId="{B6C07B50-4381-414D-8F9F-06D952351F09}" dt="2024-07-25T22:19:11.573" v="8237" actId="20577"/>
          <ac:spMkLst>
            <pc:docMk/>
            <pc:sldMk cId="2013091241" sldId="379"/>
            <ac:spMk id="2" creationId="{F38335DD-1F9C-49A6-9D0D-FBDA02E90733}"/>
          </ac:spMkLst>
        </pc:spChg>
        <pc:spChg chg="mod">
          <ac:chgData name="Donald Privitera" userId="b19266b5-85bb-4cd7-abc7-9d22c2c9327d" providerId="ADAL" clId="{B6C07B50-4381-414D-8F9F-06D952351F09}" dt="2024-07-25T22:20:51.365" v="8468" actId="20577"/>
          <ac:spMkLst>
            <pc:docMk/>
            <pc:sldMk cId="2013091241" sldId="379"/>
            <ac:spMk id="3" creationId="{904A7460-3545-8072-0D48-E3171D337097}"/>
          </ac:spMkLst>
        </pc:spChg>
      </pc:sldChg>
      <pc:sldChg chg="modSp new mod">
        <pc:chgData name="Donald Privitera" userId="b19266b5-85bb-4cd7-abc7-9d22c2c9327d" providerId="ADAL" clId="{B6C07B50-4381-414D-8F9F-06D952351F09}" dt="2024-07-26T00:22:32.175" v="8757" actId="20577"/>
        <pc:sldMkLst>
          <pc:docMk/>
          <pc:sldMk cId="2864828388" sldId="380"/>
        </pc:sldMkLst>
        <pc:spChg chg="mod">
          <ac:chgData name="Donald Privitera" userId="b19266b5-85bb-4cd7-abc7-9d22c2c9327d" providerId="ADAL" clId="{B6C07B50-4381-414D-8F9F-06D952351F09}" dt="2024-07-25T22:21:28.245" v="8500" actId="20577"/>
          <ac:spMkLst>
            <pc:docMk/>
            <pc:sldMk cId="2864828388" sldId="380"/>
            <ac:spMk id="2" creationId="{417C8FE6-9566-8E13-C191-DDF8F9FFBCBB}"/>
          </ac:spMkLst>
        </pc:spChg>
        <pc:spChg chg="mod">
          <ac:chgData name="Donald Privitera" userId="b19266b5-85bb-4cd7-abc7-9d22c2c9327d" providerId="ADAL" clId="{B6C07B50-4381-414D-8F9F-06D952351F09}" dt="2024-07-26T00:22:32.175" v="8757" actId="20577"/>
          <ac:spMkLst>
            <pc:docMk/>
            <pc:sldMk cId="2864828388" sldId="380"/>
            <ac:spMk id="3" creationId="{A717928B-26D9-9730-9FB3-24BFE45E0C65}"/>
          </ac:spMkLst>
        </pc:spChg>
      </pc:sldChg>
      <pc:sldChg chg="modSp new mod">
        <pc:chgData name="Donald Privitera" userId="b19266b5-85bb-4cd7-abc7-9d22c2c9327d" providerId="ADAL" clId="{B6C07B50-4381-414D-8F9F-06D952351F09}" dt="2024-07-26T00:30:25.840" v="9469" actId="20577"/>
        <pc:sldMkLst>
          <pc:docMk/>
          <pc:sldMk cId="3790386232" sldId="381"/>
        </pc:sldMkLst>
        <pc:spChg chg="mod">
          <ac:chgData name="Donald Privitera" userId="b19266b5-85bb-4cd7-abc7-9d22c2c9327d" providerId="ADAL" clId="{B6C07B50-4381-414D-8F9F-06D952351F09}" dt="2024-07-26T00:24:03.695" v="8770" actId="20577"/>
          <ac:spMkLst>
            <pc:docMk/>
            <pc:sldMk cId="3790386232" sldId="381"/>
            <ac:spMk id="2" creationId="{388AC01C-265E-EAA4-2EBF-C7BBB59D6E95}"/>
          </ac:spMkLst>
        </pc:spChg>
        <pc:spChg chg="mod">
          <ac:chgData name="Donald Privitera" userId="b19266b5-85bb-4cd7-abc7-9d22c2c9327d" providerId="ADAL" clId="{B6C07B50-4381-414D-8F9F-06D952351F09}" dt="2024-07-26T00:30:25.840" v="9469" actId="20577"/>
          <ac:spMkLst>
            <pc:docMk/>
            <pc:sldMk cId="3790386232" sldId="381"/>
            <ac:spMk id="3" creationId="{AEDD7201-4658-5E8B-6EF3-7B563B5E9D43}"/>
          </ac:spMkLst>
        </pc:spChg>
      </pc:sldChg>
      <pc:sldChg chg="modSp new mod">
        <pc:chgData name="Donald Privitera" userId="b19266b5-85bb-4cd7-abc7-9d22c2c9327d" providerId="ADAL" clId="{B6C07B50-4381-414D-8F9F-06D952351F09}" dt="2024-07-26T14:12:40.194" v="11032" actId="20577"/>
        <pc:sldMkLst>
          <pc:docMk/>
          <pc:sldMk cId="4072624637" sldId="382"/>
        </pc:sldMkLst>
        <pc:spChg chg="mod">
          <ac:chgData name="Donald Privitera" userId="b19266b5-85bb-4cd7-abc7-9d22c2c9327d" providerId="ADAL" clId="{B6C07B50-4381-414D-8F9F-06D952351F09}" dt="2024-07-26T00:31:00.927" v="9482" actId="20577"/>
          <ac:spMkLst>
            <pc:docMk/>
            <pc:sldMk cId="4072624637" sldId="382"/>
            <ac:spMk id="2" creationId="{EBFFFD99-6E36-B896-8E15-3F7EFA05403B}"/>
          </ac:spMkLst>
        </pc:spChg>
        <pc:spChg chg="mod">
          <ac:chgData name="Donald Privitera" userId="b19266b5-85bb-4cd7-abc7-9d22c2c9327d" providerId="ADAL" clId="{B6C07B50-4381-414D-8F9F-06D952351F09}" dt="2024-07-26T14:12:40.194" v="11032" actId="20577"/>
          <ac:spMkLst>
            <pc:docMk/>
            <pc:sldMk cId="4072624637" sldId="382"/>
            <ac:spMk id="3" creationId="{C8761B4F-C86F-C4EE-9CD0-DC1F288538B0}"/>
          </ac:spMkLst>
        </pc:spChg>
      </pc:sldChg>
      <pc:sldChg chg="modSp new mod">
        <pc:chgData name="Donald Privitera" userId="b19266b5-85bb-4cd7-abc7-9d22c2c9327d" providerId="ADAL" clId="{B6C07B50-4381-414D-8F9F-06D952351F09}" dt="2024-07-26T14:13:41.170" v="11127" actId="20577"/>
        <pc:sldMkLst>
          <pc:docMk/>
          <pc:sldMk cId="2803849465" sldId="383"/>
        </pc:sldMkLst>
        <pc:spChg chg="mod">
          <ac:chgData name="Donald Privitera" userId="b19266b5-85bb-4cd7-abc7-9d22c2c9327d" providerId="ADAL" clId="{B6C07B50-4381-414D-8F9F-06D952351F09}" dt="2024-07-26T00:42:06.497" v="10221" actId="20577"/>
          <ac:spMkLst>
            <pc:docMk/>
            <pc:sldMk cId="2803849465" sldId="383"/>
            <ac:spMk id="2" creationId="{84B8653A-BD39-4079-31E9-6D64FABCCFD3}"/>
          </ac:spMkLst>
        </pc:spChg>
        <pc:spChg chg="mod">
          <ac:chgData name="Donald Privitera" userId="b19266b5-85bb-4cd7-abc7-9d22c2c9327d" providerId="ADAL" clId="{B6C07B50-4381-414D-8F9F-06D952351F09}" dt="2024-07-26T14:13:41.170" v="11127" actId="20577"/>
          <ac:spMkLst>
            <pc:docMk/>
            <pc:sldMk cId="2803849465" sldId="383"/>
            <ac:spMk id="3" creationId="{6C150E0B-99C2-FCBC-1726-F5C780076AD5}"/>
          </ac:spMkLst>
        </pc:spChg>
      </pc:sldChg>
      <pc:sldChg chg="addSp delSp modSp new mod">
        <pc:chgData name="Donald Privitera" userId="b19266b5-85bb-4cd7-abc7-9d22c2c9327d" providerId="ADAL" clId="{B6C07B50-4381-414D-8F9F-06D952351F09}" dt="2024-07-26T14:18:21.042" v="11159" actId="20577"/>
        <pc:sldMkLst>
          <pc:docMk/>
          <pc:sldMk cId="3132058676" sldId="384"/>
        </pc:sldMkLst>
        <pc:spChg chg="mod">
          <ac:chgData name="Donald Privitera" userId="b19266b5-85bb-4cd7-abc7-9d22c2c9327d" providerId="ADAL" clId="{B6C07B50-4381-414D-8F9F-06D952351F09}" dt="2024-07-26T14:18:21.042" v="11159" actId="20577"/>
          <ac:spMkLst>
            <pc:docMk/>
            <pc:sldMk cId="3132058676" sldId="384"/>
            <ac:spMk id="2" creationId="{EED7C1EC-399F-6B23-1E11-9CF1506AC20F}"/>
          </ac:spMkLst>
        </pc:spChg>
        <pc:spChg chg="del">
          <ac:chgData name="Donald Privitera" userId="b19266b5-85bb-4cd7-abc7-9d22c2c9327d" providerId="ADAL" clId="{B6C07B50-4381-414D-8F9F-06D952351F09}" dt="2024-07-26T14:17:50.130" v="11129" actId="478"/>
          <ac:spMkLst>
            <pc:docMk/>
            <pc:sldMk cId="3132058676" sldId="384"/>
            <ac:spMk id="3" creationId="{3773C8FA-CF62-AD9B-E149-FC004819A8B3}"/>
          </ac:spMkLst>
        </pc:spChg>
        <pc:picChg chg="add mod">
          <ac:chgData name="Donald Privitera" userId="b19266b5-85bb-4cd7-abc7-9d22c2c9327d" providerId="ADAL" clId="{B6C07B50-4381-414D-8F9F-06D952351F09}" dt="2024-07-26T14:18:12.634" v="11141" actId="14100"/>
          <ac:picMkLst>
            <pc:docMk/>
            <pc:sldMk cId="3132058676" sldId="384"/>
            <ac:picMk id="5" creationId="{084A7D4F-737C-17DB-2DF6-CB99DDC4DEFC}"/>
          </ac:picMkLst>
        </pc:picChg>
      </pc:sldChg>
      <pc:sldChg chg="modSp new mod">
        <pc:chgData name="Donald Privitera" userId="b19266b5-85bb-4cd7-abc7-9d22c2c9327d" providerId="ADAL" clId="{B6C07B50-4381-414D-8F9F-06D952351F09}" dt="2024-07-26T14:23:45.731" v="11697" actId="20577"/>
        <pc:sldMkLst>
          <pc:docMk/>
          <pc:sldMk cId="280679649" sldId="385"/>
        </pc:sldMkLst>
        <pc:spChg chg="mod">
          <ac:chgData name="Donald Privitera" userId="b19266b5-85bb-4cd7-abc7-9d22c2c9327d" providerId="ADAL" clId="{B6C07B50-4381-414D-8F9F-06D952351F09}" dt="2024-07-26T14:20:05.218" v="11180" actId="20577"/>
          <ac:spMkLst>
            <pc:docMk/>
            <pc:sldMk cId="280679649" sldId="385"/>
            <ac:spMk id="2" creationId="{52926ADB-B53E-3450-6889-C01F79392F3F}"/>
          </ac:spMkLst>
        </pc:spChg>
        <pc:spChg chg="mod">
          <ac:chgData name="Donald Privitera" userId="b19266b5-85bb-4cd7-abc7-9d22c2c9327d" providerId="ADAL" clId="{B6C07B50-4381-414D-8F9F-06D952351F09}" dt="2024-07-26T14:23:45.731" v="11697" actId="20577"/>
          <ac:spMkLst>
            <pc:docMk/>
            <pc:sldMk cId="280679649" sldId="385"/>
            <ac:spMk id="3" creationId="{FE01376B-9EBD-BB68-3297-2B48B41C43CB}"/>
          </ac:spMkLst>
        </pc:spChg>
      </pc:sldChg>
    </pc:docChg>
  </pc:docChgLst>
  <pc:docChgLst>
    <pc:chgData name="Donald Privitera" userId="b19266b5-85bb-4cd7-abc7-9d22c2c9327d" providerId="ADAL" clId="{91CBFEFE-3EAF-4286-82C0-04011A9CE32C}"/>
    <pc:docChg chg="modSld modMainMaster">
      <pc:chgData name="Donald Privitera" userId="b19266b5-85bb-4cd7-abc7-9d22c2c9327d" providerId="ADAL" clId="{91CBFEFE-3EAF-4286-82C0-04011A9CE32C}" dt="2024-07-20T15:41:02.002" v="96" actId="20577"/>
      <pc:docMkLst>
        <pc:docMk/>
      </pc:docMkLst>
      <pc:sldChg chg="modSp mod">
        <pc:chgData name="Donald Privitera" userId="b19266b5-85bb-4cd7-abc7-9d22c2c9327d" providerId="ADAL" clId="{91CBFEFE-3EAF-4286-82C0-04011A9CE32C}" dt="2024-07-20T15:37:01.090" v="76" actId="20577"/>
        <pc:sldMkLst>
          <pc:docMk/>
          <pc:sldMk cId="2660439541" sldId="365"/>
        </pc:sldMkLst>
        <pc:spChg chg="mod">
          <ac:chgData name="Donald Privitera" userId="b19266b5-85bb-4cd7-abc7-9d22c2c9327d" providerId="ADAL" clId="{91CBFEFE-3EAF-4286-82C0-04011A9CE32C}" dt="2024-07-20T15:36:53.795" v="56" actId="20577"/>
          <ac:spMkLst>
            <pc:docMk/>
            <pc:sldMk cId="2660439541" sldId="365"/>
            <ac:spMk id="4" creationId="{A46125D9-D5D8-4CD8-9A67-54EC039E3075}"/>
          </ac:spMkLst>
        </pc:spChg>
        <pc:spChg chg="mod">
          <ac:chgData name="Donald Privitera" userId="b19266b5-85bb-4cd7-abc7-9d22c2c9327d" providerId="ADAL" clId="{91CBFEFE-3EAF-4286-82C0-04011A9CE32C}" dt="2024-07-20T15:37:01.090" v="76" actId="20577"/>
          <ac:spMkLst>
            <pc:docMk/>
            <pc:sldMk cId="2660439541" sldId="365"/>
            <ac:spMk id="5" creationId="{7AB0199A-8625-48D3-A0A7-97CFA8299759}"/>
          </ac:spMkLst>
        </pc:spChg>
      </pc:sldChg>
      <pc:sldChg chg="modSp mod">
        <pc:chgData name="Donald Privitera" userId="b19266b5-85bb-4cd7-abc7-9d22c2c9327d" providerId="ADAL" clId="{91CBFEFE-3EAF-4286-82C0-04011A9CE32C}" dt="2024-07-20T15:41:02.002" v="96" actId="20577"/>
        <pc:sldMkLst>
          <pc:docMk/>
          <pc:sldMk cId="2731853233" sldId="366"/>
        </pc:sldMkLst>
        <pc:spChg chg="mod">
          <ac:chgData name="Donald Privitera" userId="b19266b5-85bb-4cd7-abc7-9d22c2c9327d" providerId="ADAL" clId="{91CBFEFE-3EAF-4286-82C0-04011A9CE32C}" dt="2024-07-20T15:41:02.002" v="96" actId="20577"/>
          <ac:spMkLst>
            <pc:docMk/>
            <pc:sldMk cId="2731853233" sldId="366"/>
            <ac:spMk id="2" creationId="{77004BE6-B2F9-86B8-1A7D-A9155BFD8CB9}"/>
          </ac:spMkLst>
        </pc:spChg>
      </pc:sldChg>
      <pc:sldMasterChg chg="modSp mod">
        <pc:chgData name="Donald Privitera" userId="b19266b5-85bb-4cd7-abc7-9d22c2c9327d" providerId="ADAL" clId="{91CBFEFE-3EAF-4286-82C0-04011A9CE32C}" dt="2024-07-19T17:49:20.889" v="22" actId="20577"/>
        <pc:sldMasterMkLst>
          <pc:docMk/>
          <pc:sldMasterMk cId="2606170224" sldId="2147484050"/>
        </pc:sldMasterMkLst>
        <pc:spChg chg="mod">
          <ac:chgData name="Donald Privitera" userId="b19266b5-85bb-4cd7-abc7-9d22c2c9327d" providerId="ADAL" clId="{91CBFEFE-3EAF-4286-82C0-04011A9CE32C}" dt="2024-07-19T17:49:20.889" v="22" actId="20577"/>
          <ac:spMkLst>
            <pc:docMk/>
            <pc:sldMasterMk cId="2606170224" sldId="2147484050"/>
            <ac:spMk id="13" creationId="{D214AFFB-7AC6-4DF7-BD08-C10C910854B5}"/>
          </ac:spMkLst>
        </pc:spChg>
      </pc:sldMasterChg>
    </pc:docChg>
  </pc:docChgLst>
  <pc:docChgLst>
    <pc:chgData name="Donald Privitera" userId="b19266b5-85bb-4cd7-abc7-9d22c2c9327d" providerId="ADAL" clId="{F8E73A52-37D0-46FE-85E1-F0E5CFBDAC52}"/>
    <pc:docChg chg="custSel delSld modSld">
      <pc:chgData name="Donald Privitera" userId="b19266b5-85bb-4cd7-abc7-9d22c2c9327d" providerId="ADAL" clId="{F8E73A52-37D0-46FE-85E1-F0E5CFBDAC52}" dt="2022-07-28T23:43:54.236" v="28" actId="47"/>
      <pc:docMkLst>
        <pc:docMk/>
      </pc:docMkLst>
      <pc:sldChg chg="modSp mod">
        <pc:chgData name="Donald Privitera" userId="b19266b5-85bb-4cd7-abc7-9d22c2c9327d" providerId="ADAL" clId="{F8E73A52-37D0-46FE-85E1-F0E5CFBDAC52}" dt="2022-07-28T23:43:17.265" v="17" actId="6549"/>
        <pc:sldMkLst>
          <pc:docMk/>
          <pc:sldMk cId="2660439541" sldId="365"/>
        </pc:sldMkLst>
        <pc:spChg chg="mod">
          <ac:chgData name="Donald Privitera" userId="b19266b5-85bb-4cd7-abc7-9d22c2c9327d" providerId="ADAL" clId="{F8E73A52-37D0-46FE-85E1-F0E5CFBDAC52}" dt="2022-07-28T23:43:12.609" v="16" actId="20577"/>
          <ac:spMkLst>
            <pc:docMk/>
            <pc:sldMk cId="2660439541" sldId="365"/>
            <ac:spMk id="4" creationId="{A46125D9-D5D8-4CD8-9A67-54EC039E3075}"/>
          </ac:spMkLst>
        </pc:spChg>
        <pc:spChg chg="mod">
          <ac:chgData name="Donald Privitera" userId="b19266b5-85bb-4cd7-abc7-9d22c2c9327d" providerId="ADAL" clId="{F8E73A52-37D0-46FE-85E1-F0E5CFBDAC52}" dt="2022-07-28T23:43:17.265" v="17" actId="6549"/>
          <ac:spMkLst>
            <pc:docMk/>
            <pc:sldMk cId="2660439541" sldId="365"/>
            <ac:spMk id="5" creationId="{7AB0199A-8625-48D3-A0A7-97CFA8299759}"/>
          </ac:spMkLst>
        </pc:spChg>
      </pc:sldChg>
      <pc:sldChg chg="modSp mod">
        <pc:chgData name="Donald Privitera" userId="b19266b5-85bb-4cd7-abc7-9d22c2c9327d" providerId="ADAL" clId="{F8E73A52-37D0-46FE-85E1-F0E5CFBDAC52}" dt="2022-07-28T23:43:38.256" v="27" actId="20577"/>
        <pc:sldMkLst>
          <pc:docMk/>
          <pc:sldMk cId="2731853233" sldId="366"/>
        </pc:sldMkLst>
        <pc:spChg chg="mod">
          <ac:chgData name="Donald Privitera" userId="b19266b5-85bb-4cd7-abc7-9d22c2c9327d" providerId="ADAL" clId="{F8E73A52-37D0-46FE-85E1-F0E5CFBDAC52}" dt="2022-07-28T23:43:30.368" v="22" actId="20577"/>
          <ac:spMkLst>
            <pc:docMk/>
            <pc:sldMk cId="2731853233" sldId="366"/>
            <ac:spMk id="2" creationId="{77004BE6-B2F9-86B8-1A7D-A9155BFD8CB9}"/>
          </ac:spMkLst>
        </pc:spChg>
        <pc:spChg chg="mod">
          <ac:chgData name="Donald Privitera" userId="b19266b5-85bb-4cd7-abc7-9d22c2c9327d" providerId="ADAL" clId="{F8E73A52-37D0-46FE-85E1-F0E5CFBDAC52}" dt="2022-07-28T23:43:38.256" v="27" actId="20577"/>
          <ac:spMkLst>
            <pc:docMk/>
            <pc:sldMk cId="2731853233" sldId="366"/>
            <ac:spMk id="3" creationId="{24D37A07-6EBE-49C2-872C-D2C1A8A8B1D5}"/>
          </ac:spMkLst>
        </pc:spChg>
      </pc:sldChg>
      <pc:sldChg chg="del">
        <pc:chgData name="Donald Privitera" userId="b19266b5-85bb-4cd7-abc7-9d22c2c9327d" providerId="ADAL" clId="{F8E73A52-37D0-46FE-85E1-F0E5CFBDAC52}" dt="2022-07-28T23:43:54.236" v="28" actId="47"/>
        <pc:sldMkLst>
          <pc:docMk/>
          <pc:sldMk cId="3370831236" sldId="367"/>
        </pc:sldMkLst>
      </pc:sldChg>
      <pc:sldChg chg="del">
        <pc:chgData name="Donald Privitera" userId="b19266b5-85bb-4cd7-abc7-9d22c2c9327d" providerId="ADAL" clId="{F8E73A52-37D0-46FE-85E1-F0E5CFBDAC52}" dt="2022-07-28T23:43:54.236" v="28" actId="47"/>
        <pc:sldMkLst>
          <pc:docMk/>
          <pc:sldMk cId="3426696307" sldId="368"/>
        </pc:sldMkLst>
      </pc:sldChg>
      <pc:sldChg chg="del">
        <pc:chgData name="Donald Privitera" userId="b19266b5-85bb-4cd7-abc7-9d22c2c9327d" providerId="ADAL" clId="{F8E73A52-37D0-46FE-85E1-F0E5CFBDAC52}" dt="2022-07-28T23:43:54.236" v="28" actId="47"/>
        <pc:sldMkLst>
          <pc:docMk/>
          <pc:sldMk cId="2513393261" sldId="369"/>
        </pc:sldMkLst>
      </pc:sldChg>
      <pc:sldChg chg="del">
        <pc:chgData name="Donald Privitera" userId="b19266b5-85bb-4cd7-abc7-9d22c2c9327d" providerId="ADAL" clId="{F8E73A52-37D0-46FE-85E1-F0E5CFBDAC52}" dt="2022-07-28T23:43:54.236" v="28" actId="47"/>
        <pc:sldMkLst>
          <pc:docMk/>
          <pc:sldMk cId="782284823" sldId="370"/>
        </pc:sldMkLst>
      </pc:sldChg>
      <pc:sldChg chg="del">
        <pc:chgData name="Donald Privitera" userId="b19266b5-85bb-4cd7-abc7-9d22c2c9327d" providerId="ADAL" clId="{F8E73A52-37D0-46FE-85E1-F0E5CFBDAC52}" dt="2022-07-28T23:43:54.236" v="28" actId="47"/>
        <pc:sldMkLst>
          <pc:docMk/>
          <pc:sldMk cId="4152348714" sldId="371"/>
        </pc:sldMkLst>
      </pc:sldChg>
      <pc:sldChg chg="del">
        <pc:chgData name="Donald Privitera" userId="b19266b5-85bb-4cd7-abc7-9d22c2c9327d" providerId="ADAL" clId="{F8E73A52-37D0-46FE-85E1-F0E5CFBDAC52}" dt="2022-07-28T23:43:54.236" v="28" actId="47"/>
        <pc:sldMkLst>
          <pc:docMk/>
          <pc:sldMk cId="3209074510" sldId="372"/>
        </pc:sldMkLst>
      </pc:sldChg>
      <pc:sldChg chg="del">
        <pc:chgData name="Donald Privitera" userId="b19266b5-85bb-4cd7-abc7-9d22c2c9327d" providerId="ADAL" clId="{F8E73A52-37D0-46FE-85E1-F0E5CFBDAC52}" dt="2022-07-28T23:43:54.236" v="28" actId="47"/>
        <pc:sldMkLst>
          <pc:docMk/>
          <pc:sldMk cId="2050336950" sldId="3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7/24/2024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7/24/2024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4AAD347D-5ACD-4C99-B74B-A9C85AD731AF}" type="datetimeFigureOut">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5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7/24/2024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195348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283909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80765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486252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7/24/2024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7001273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7/24/2024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622469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1C40B874-E53C-42B9-98BA-0781B387246C}" type="datetime1">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6548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75D402F4-45D7-406A-9C33-75238E131A1E}" type="datetime1">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9446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4506E011-4F7D-42D0-82E1-078A40B76F01}" type="datetime1">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666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3DA471FE-0FCC-47A4-B218-06AF00AFA70F}" type="datetime1">
              <a:rPr lang="en-US" smtClean="0"/>
              <a:t>7/24/2024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485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BE42C22A-A385-4013-8BC3-1C712ED98224}" type="datetime1">
              <a:rPr lang="en-US" smtClean="0"/>
              <a:t>7/24/2024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8060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10155639" y="1790701"/>
            <a:ext cx="990599" cy="304799"/>
          </a:xfrm>
          <a:prstGeom prst="rect">
            <a:avLst/>
          </a:prstGeom>
        </p:spPr>
        <p:txBody>
          <a:bodyPr/>
          <a:lstStyle/>
          <a:p>
            <a:fld id="{A4143CD7-DDC2-4E28-B80E-11B3368F8846}" type="datetime1">
              <a:rPr lang="en-US" smtClean="0"/>
              <a:t>7/24/2024</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9" name="Slide Number Placeholder 8"/>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913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10155639" y="1790701"/>
            <a:ext cx="990599" cy="304799"/>
          </a:xfrm>
          <a:prstGeom prst="rect">
            <a:avLst/>
          </a:prstGeom>
        </p:spPr>
        <p:txBody>
          <a:bodyPr/>
          <a:lstStyle/>
          <a:p>
            <a:fld id="{68882D6B-0F0F-41E5-8A0F-FC2D7E2110E0}" type="datetime1">
              <a:rPr lang="en-US" smtClean="0"/>
              <a:t>7/24/2024</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4"/>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908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10155639" y="1790701"/>
            <a:ext cx="990599" cy="304799"/>
          </a:xfrm>
          <a:prstGeom prst="rect">
            <a:avLst/>
          </a:prstGeom>
        </p:spPr>
        <p:txBody>
          <a:bodyPr/>
          <a:lstStyle/>
          <a:p>
            <a:fld id="{399C1A38-D70F-41CF-857C-945C6FF6B07D}" type="datetime1">
              <a:rPr lang="en-US" smtClean="0"/>
              <a:t>7/24/2024</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3"/>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0215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10155639" y="1790701"/>
            <a:ext cx="990599" cy="304799"/>
          </a:xfrm>
          <a:prstGeom prst="rect">
            <a:avLst/>
          </a:prstGeom>
        </p:spPr>
        <p:txBody>
          <a:bodyPr/>
          <a:lstStyle/>
          <a:p>
            <a:fld id="{E32B96DC-D1E7-4668-A471-A46ECA2AE34F}" type="datetime1">
              <a:rPr lang="en-US" smtClean="0"/>
              <a:t>7/24/2024</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20092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4509A250-FF31-4206-8172-F9D3106AACB1}" type="datetimeFigureOut">
              <a:rPr lang="en-US" smtClean="0"/>
              <a:t>7/24/2024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979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sv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Box 12">
            <a:extLst>
              <a:ext uri="{FF2B5EF4-FFF2-40B4-BE49-F238E27FC236}">
                <a16:creationId xmlns:a16="http://schemas.microsoft.com/office/drawing/2014/main" id="{D214AFFB-7AC6-4DF7-BD08-C10C910854B5}"/>
              </a:ext>
            </a:extLst>
          </p:cNvPr>
          <p:cNvSpPr txBox="1"/>
          <p:nvPr userDrawn="1"/>
        </p:nvSpPr>
        <p:spPr>
          <a:xfrm>
            <a:off x="162116" y="6471061"/>
            <a:ext cx="5186356" cy="307777"/>
          </a:xfrm>
          <a:prstGeom prst="rect">
            <a:avLst/>
          </a:prstGeom>
          <a:noFill/>
        </p:spPr>
        <p:txBody>
          <a:bodyPr wrap="square" rtlCol="0">
            <a:spAutoFit/>
          </a:bodyPr>
          <a:lstStyle/>
          <a:p>
            <a:r>
              <a:rPr lang="en-US" sz="1400" dirty="0"/>
              <a:t>CC-BY-SA</a:t>
            </a:r>
            <a:endParaRPr lang="en-US" sz="1400" u="sng" dirty="0"/>
          </a:p>
        </p:txBody>
      </p:sp>
      <p:pic>
        <p:nvPicPr>
          <p:cNvPr id="15" name="Graphic 14">
            <a:extLst>
              <a:ext uri="{FF2B5EF4-FFF2-40B4-BE49-F238E27FC236}">
                <a16:creationId xmlns:a16="http://schemas.microsoft.com/office/drawing/2014/main" id="{C23EA940-4CA8-436E-BAB3-3A5BD73B129D}"/>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10078159" y="6183963"/>
            <a:ext cx="2294021" cy="860258"/>
          </a:xfrm>
          <a:prstGeom prst="rect">
            <a:avLst/>
          </a:prstGeom>
        </p:spPr>
      </p:pic>
    </p:spTree>
    <p:extLst>
      <p:ext uri="{BB962C8B-B14F-4D97-AF65-F5344CB8AC3E}">
        <p14:creationId xmlns:p14="http://schemas.microsoft.com/office/powerpoint/2010/main" val="2606170224"/>
      </p:ext>
    </p:extLst>
  </p:cSld>
  <p:clrMap bg1="dk1" tx1="lt1" bg2="dk2" tx2="lt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 id="2147484063" r:id="rId13"/>
    <p:sldLayoutId id="2147484064" r:id="rId14"/>
    <p:sldLayoutId id="2147484065" r:id="rId15"/>
    <p:sldLayoutId id="2147484066" r:id="rId16"/>
    <p:sldLayoutId id="214748406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w3schools.com/python/python_ref_file.as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w3schools.com/python/python_ref_exceptions.as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docs.python.org/3/library/functions.html#ope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125D9-D5D8-4CD8-9A67-54EC039E3075}"/>
              </a:ext>
            </a:extLst>
          </p:cNvPr>
          <p:cNvSpPr txBox="1">
            <a:spLocks noGrp="1"/>
          </p:cNvSpPr>
          <p:nvPr>
            <p:ph type="title" idx="4294967295"/>
          </p:nvPr>
        </p:nvSpPr>
        <p:spPr>
          <a:xfrm>
            <a:off x="609600" y="931614"/>
            <a:ext cx="8675393" cy="19184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j-lt"/>
                <a:ea typeface="+mj-ea"/>
                <a:cs typeface="+mj-cs"/>
              </a:rPr>
              <a:t>IT-</a:t>
            </a:r>
            <a:r>
              <a:rPr lang="en-US" sz="4000" dirty="0"/>
              <a:t>111</a:t>
            </a:r>
            <a:r>
              <a:rPr kumimoji="0" lang="en-US" sz="4000" b="0" i="0" u="none" strike="noStrike" kern="1200" cap="none" spc="0" normalizeH="0" baseline="0" noProof="0" dirty="0">
                <a:ln>
                  <a:noFill/>
                </a:ln>
                <a:solidFill>
                  <a:schemeClr val="tx2"/>
                </a:solidFill>
                <a:effectLst/>
                <a:uLnTx/>
                <a:uFillTx/>
                <a:latin typeface="+mj-lt"/>
                <a:ea typeface="+mj-ea"/>
                <a:cs typeface="+mj-cs"/>
              </a:rPr>
              <a:t>3, Lecture Slides </a:t>
            </a:r>
            <a:r>
              <a:rPr lang="en-US" sz="4000" dirty="0"/>
              <a:t>06</a:t>
            </a:r>
            <a:r>
              <a:rPr kumimoji="0" lang="en-US" sz="4000" b="0" i="0" u="none" strike="noStrike" kern="1200" cap="none" spc="0" normalizeH="0" baseline="0" noProof="0" dirty="0">
                <a:ln>
                  <a:noFill/>
                </a:ln>
                <a:solidFill>
                  <a:schemeClr val="tx2"/>
                </a:solidFill>
                <a:effectLst/>
                <a:uLnTx/>
                <a:uFillTx/>
                <a:latin typeface="+mj-lt"/>
                <a:ea typeface="+mj-ea"/>
                <a:cs typeface="+mj-cs"/>
              </a:rPr>
              <a:t>:</a:t>
            </a:r>
            <a:br>
              <a:rPr kumimoji="0" lang="en-US" sz="4000" b="0" i="0" u="none" strike="noStrike" kern="1200" cap="none" spc="0" normalizeH="0" baseline="0" noProof="0" dirty="0">
                <a:ln>
                  <a:noFill/>
                </a:ln>
                <a:solidFill>
                  <a:schemeClr val="tx2"/>
                </a:solidFill>
                <a:effectLst/>
                <a:uLnTx/>
                <a:uFillTx/>
                <a:latin typeface="+mj-lt"/>
                <a:ea typeface="+mj-ea"/>
                <a:cs typeface="+mj-cs"/>
              </a:rPr>
            </a:br>
            <a:r>
              <a:rPr kumimoji="0" lang="en-US" sz="4000" b="0" i="0" u="none" strike="noStrike" kern="1200" cap="none" spc="0" normalizeH="0" baseline="0" noProof="0" dirty="0">
                <a:ln>
                  <a:noFill/>
                </a:ln>
                <a:solidFill>
                  <a:schemeClr val="tx2"/>
                </a:solidFill>
                <a:effectLst/>
                <a:uLnTx/>
                <a:uFillTx/>
                <a:latin typeface="+mj-lt"/>
                <a:ea typeface="+mj-ea"/>
                <a:cs typeface="+mj-cs"/>
              </a:rPr>
              <a:t>Data Files Input/Output and Exceptions</a:t>
            </a:r>
          </a:p>
        </p:txBody>
      </p:sp>
      <p:sp>
        <p:nvSpPr>
          <p:cNvPr id="5" name="Subtitle 2">
            <a:extLst>
              <a:ext uri="{FF2B5EF4-FFF2-40B4-BE49-F238E27FC236}">
                <a16:creationId xmlns:a16="http://schemas.microsoft.com/office/drawing/2014/main" id="{7AB0199A-8625-48D3-A0A7-97CFA8299759}"/>
              </a:ext>
            </a:extLst>
          </p:cNvPr>
          <p:cNvSpPr txBox="1">
            <a:spLocks/>
          </p:cNvSpPr>
          <p:nvPr/>
        </p:nvSpPr>
        <p:spPr>
          <a:xfrm>
            <a:off x="609600" y="3386585"/>
            <a:ext cx="8229600" cy="274470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Font typeface="Arial" panose="020B0604020202020204" pitchFamily="34" charset="0"/>
              <a:buChar char="•"/>
            </a:pPr>
            <a:r>
              <a:rPr lang="en-US" dirty="0">
                <a:latin typeface="+mn-lt"/>
              </a:rPr>
              <a:t>Mr. Donald Privitera, Course Coordinator</a:t>
            </a:r>
          </a:p>
          <a:p>
            <a:pPr>
              <a:buFont typeface="Arial" panose="020B0604020202020204" pitchFamily="34" charset="0"/>
              <a:buChar char="•"/>
            </a:pPr>
            <a:r>
              <a:rPr lang="en-US" dirty="0">
                <a:latin typeface="+mn-lt"/>
              </a:rPr>
              <a:t>Kennesaw State University</a:t>
            </a:r>
          </a:p>
          <a:p>
            <a:pPr>
              <a:buFont typeface="Arial" panose="020B0604020202020204" pitchFamily="34" charset="0"/>
              <a:buChar char="•"/>
            </a:pPr>
            <a:r>
              <a:rPr lang="en-US" dirty="0">
                <a:latin typeface="+mn-lt"/>
              </a:rPr>
              <a:t>Marietta Campus</a:t>
            </a:r>
          </a:p>
          <a:p>
            <a:pPr>
              <a:buFont typeface="Arial" panose="020B0604020202020204" pitchFamily="34" charset="0"/>
              <a:buChar char="•"/>
            </a:pPr>
            <a:r>
              <a:rPr lang="en-US" dirty="0">
                <a:latin typeface="+mn-lt"/>
              </a:rPr>
              <a:t>College of Computing and Software Engineering</a:t>
            </a:r>
          </a:p>
          <a:p>
            <a:pPr>
              <a:buFont typeface="Arial" panose="020B0604020202020204" pitchFamily="34" charset="0"/>
              <a:buChar char="•"/>
            </a:pPr>
            <a:r>
              <a:rPr lang="en-US" dirty="0">
                <a:latin typeface="+mn-lt"/>
              </a:rPr>
              <a:t>IT Department</a:t>
            </a:r>
          </a:p>
          <a:p>
            <a:pPr>
              <a:buFont typeface="Arial" panose="020B0604020202020204" pitchFamily="34" charset="0"/>
              <a:buChar char="•"/>
            </a:pPr>
            <a:r>
              <a:rPr lang="en-US" dirty="0">
                <a:latin typeface="+mn-lt"/>
              </a:rPr>
              <a:t>dprivit2@kennesaw.edu</a:t>
            </a:r>
          </a:p>
        </p:txBody>
      </p:sp>
    </p:spTree>
    <p:extLst>
      <p:ext uri="{BB962C8B-B14F-4D97-AF65-F5344CB8AC3E}">
        <p14:creationId xmlns:p14="http://schemas.microsoft.com/office/powerpoint/2010/main" val="26604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3B0C7-AC85-E9F3-76EF-D0CD1EF3C1E5}"/>
              </a:ext>
            </a:extLst>
          </p:cNvPr>
          <p:cNvSpPr>
            <a:spLocks noGrp="1"/>
          </p:cNvSpPr>
          <p:nvPr>
            <p:ph type="title"/>
          </p:nvPr>
        </p:nvSpPr>
        <p:spPr/>
        <p:txBody>
          <a:bodyPr/>
          <a:lstStyle/>
          <a:p>
            <a:r>
              <a:rPr lang="en-US" dirty="0"/>
              <a:t>Notes on Opening Files in Python</a:t>
            </a:r>
          </a:p>
        </p:txBody>
      </p:sp>
      <p:sp>
        <p:nvSpPr>
          <p:cNvPr id="3" name="Content Placeholder 2">
            <a:extLst>
              <a:ext uri="{FF2B5EF4-FFF2-40B4-BE49-F238E27FC236}">
                <a16:creationId xmlns:a16="http://schemas.microsoft.com/office/drawing/2014/main" id="{A1B3E5FE-BDDC-410B-AFC0-E3E91CA02F70}"/>
              </a:ext>
            </a:extLst>
          </p:cNvPr>
          <p:cNvSpPr>
            <a:spLocks noGrp="1"/>
          </p:cNvSpPr>
          <p:nvPr>
            <p:ph idx="1"/>
          </p:nvPr>
        </p:nvSpPr>
        <p:spPr/>
        <p:txBody>
          <a:bodyPr/>
          <a:lstStyle/>
          <a:p>
            <a:r>
              <a:rPr lang="en-US" dirty="0"/>
              <a:t>Attempting to open a file for reading when no file exists will generate a runtime error unless handled with try/except logic.</a:t>
            </a:r>
          </a:p>
          <a:p>
            <a:r>
              <a:rPr lang="en-US" dirty="0"/>
              <a:t>If no path is added to the filename, the file is accessed from the same directory as the running program.</a:t>
            </a:r>
          </a:p>
          <a:p>
            <a:endParaRPr lang="en-US" dirty="0"/>
          </a:p>
        </p:txBody>
      </p:sp>
    </p:spTree>
    <p:extLst>
      <p:ext uri="{BB962C8B-B14F-4D97-AF65-F5344CB8AC3E}">
        <p14:creationId xmlns:p14="http://schemas.microsoft.com/office/powerpoint/2010/main" val="1268056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FD62F-AA8B-D794-4BB6-0D42C2EADC1A}"/>
              </a:ext>
            </a:extLst>
          </p:cNvPr>
          <p:cNvSpPr>
            <a:spLocks noGrp="1"/>
          </p:cNvSpPr>
          <p:nvPr>
            <p:ph type="title"/>
          </p:nvPr>
        </p:nvSpPr>
        <p:spPr/>
        <p:txBody>
          <a:bodyPr/>
          <a:lstStyle/>
          <a:p>
            <a:r>
              <a:rPr lang="en-US" dirty="0"/>
              <a:t>Popular I/O Methods</a:t>
            </a:r>
          </a:p>
        </p:txBody>
      </p:sp>
      <p:sp>
        <p:nvSpPr>
          <p:cNvPr id="3" name="Content Placeholder 2">
            <a:extLst>
              <a:ext uri="{FF2B5EF4-FFF2-40B4-BE49-F238E27FC236}">
                <a16:creationId xmlns:a16="http://schemas.microsoft.com/office/drawing/2014/main" id="{6DA6E611-4B46-FC20-825B-09F1145D8C87}"/>
              </a:ext>
            </a:extLst>
          </p:cNvPr>
          <p:cNvSpPr>
            <a:spLocks noGrp="1"/>
          </p:cNvSpPr>
          <p:nvPr>
            <p:ph idx="1"/>
          </p:nvPr>
        </p:nvSpPr>
        <p:spPr/>
        <p:txBody>
          <a:bodyPr>
            <a:normAutofit lnSpcReduction="10000"/>
          </a:bodyPr>
          <a:lstStyle/>
          <a:p>
            <a:r>
              <a:rPr lang="en-US" dirty="0"/>
              <a:t>read – returns file content.</a:t>
            </a:r>
          </a:p>
          <a:p>
            <a:r>
              <a:rPr lang="en-US" dirty="0" err="1"/>
              <a:t>readline</a:t>
            </a:r>
            <a:r>
              <a:rPr lang="en-US" dirty="0"/>
              <a:t> – returns 1 text line from the text file.  The line is returned as a string including “\n”. You may need to strip that off using the </a:t>
            </a:r>
            <a:r>
              <a:rPr lang="en-US" dirty="0" err="1"/>
              <a:t>rstrip</a:t>
            </a:r>
            <a:r>
              <a:rPr lang="en-US" dirty="0"/>
              <a:t> method. Conversely to writing, when reading data values, you will need to convert them from strings back into numeric using int or float functions as appropriate.</a:t>
            </a:r>
          </a:p>
          <a:p>
            <a:r>
              <a:rPr lang="en-US" dirty="0" err="1"/>
              <a:t>readlines</a:t>
            </a:r>
            <a:r>
              <a:rPr lang="en-US" dirty="0"/>
              <a:t> – returns a list of lines from the text file.</a:t>
            </a:r>
          </a:p>
          <a:p>
            <a:r>
              <a:rPr lang="en-US" dirty="0"/>
              <a:t>write – writes the specified data to the file.  If using text mode and storing numeric data, you must first convert your data to a string using str function and concatenate a “\n”.</a:t>
            </a:r>
          </a:p>
          <a:p>
            <a:r>
              <a:rPr lang="en-US" dirty="0" err="1"/>
              <a:t>writelines</a:t>
            </a:r>
            <a:r>
              <a:rPr lang="en-US" dirty="0"/>
              <a:t> – writes a list of strings to the file.</a:t>
            </a:r>
          </a:p>
          <a:p>
            <a:r>
              <a:rPr lang="en-US" dirty="0"/>
              <a:t>see </a:t>
            </a:r>
            <a:r>
              <a:rPr lang="en-US" dirty="0">
                <a:hlinkClick r:id="rId2"/>
              </a:rPr>
              <a:t>https://www.w3schools.com/python/python_ref_file.asp</a:t>
            </a:r>
            <a:r>
              <a:rPr lang="en-US" dirty="0"/>
              <a:t> </a:t>
            </a:r>
          </a:p>
        </p:txBody>
      </p:sp>
    </p:spTree>
    <p:extLst>
      <p:ext uri="{BB962C8B-B14F-4D97-AF65-F5344CB8AC3E}">
        <p14:creationId xmlns:p14="http://schemas.microsoft.com/office/powerpoint/2010/main" val="1105622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F146A-B654-64A0-5670-F29A90F0B442}"/>
              </a:ext>
            </a:extLst>
          </p:cNvPr>
          <p:cNvSpPr>
            <a:spLocks noGrp="1"/>
          </p:cNvSpPr>
          <p:nvPr>
            <p:ph type="title"/>
          </p:nvPr>
        </p:nvSpPr>
        <p:spPr/>
        <p:txBody>
          <a:bodyPr/>
          <a:lstStyle/>
          <a:p>
            <a:r>
              <a:rPr lang="en-US" dirty="0"/>
              <a:t>Using Repetition Logic with Files</a:t>
            </a:r>
          </a:p>
        </p:txBody>
      </p:sp>
      <p:sp>
        <p:nvSpPr>
          <p:cNvPr id="3" name="Content Placeholder 2">
            <a:extLst>
              <a:ext uri="{FF2B5EF4-FFF2-40B4-BE49-F238E27FC236}">
                <a16:creationId xmlns:a16="http://schemas.microsoft.com/office/drawing/2014/main" id="{412FA48A-DB17-300B-ACA8-C527563E0215}"/>
              </a:ext>
            </a:extLst>
          </p:cNvPr>
          <p:cNvSpPr>
            <a:spLocks noGrp="1"/>
          </p:cNvSpPr>
          <p:nvPr>
            <p:ph idx="1"/>
          </p:nvPr>
        </p:nvSpPr>
        <p:spPr>
          <a:xfrm>
            <a:off x="1103312" y="2052918"/>
            <a:ext cx="4805119" cy="4195481"/>
          </a:xfrm>
        </p:spPr>
        <p:txBody>
          <a:bodyPr/>
          <a:lstStyle/>
          <a:p>
            <a:r>
              <a:rPr lang="en-US" dirty="0"/>
              <a:t>It is common to store a lot of data; therefore, loops are common to create logic that methodically traverses your data and stores it to disk.  You will also likely need logic to read data back from disk and restore it to memory.</a:t>
            </a:r>
          </a:p>
          <a:p>
            <a:r>
              <a:rPr lang="en-US" dirty="0"/>
              <a:t>When reading from a text file, the while statement is often coupled with </a:t>
            </a:r>
            <a:r>
              <a:rPr lang="en-US" dirty="0" err="1"/>
              <a:t>readline</a:t>
            </a:r>
            <a:r>
              <a:rPr lang="en-US" dirty="0"/>
              <a:t>.</a:t>
            </a:r>
          </a:p>
          <a:p>
            <a:endParaRPr lang="en-US" dirty="0"/>
          </a:p>
        </p:txBody>
      </p:sp>
      <p:pic>
        <p:nvPicPr>
          <p:cNvPr id="9" name="Picture 8">
            <a:extLst>
              <a:ext uri="{FF2B5EF4-FFF2-40B4-BE49-F238E27FC236}">
                <a16:creationId xmlns:a16="http://schemas.microsoft.com/office/drawing/2014/main" id="{8847909D-07A3-2DF8-2637-C661A819556B}"/>
              </a:ext>
            </a:extLst>
          </p:cNvPr>
          <p:cNvPicPr>
            <a:picLocks noChangeAspect="1"/>
          </p:cNvPicPr>
          <p:nvPr/>
        </p:nvPicPr>
        <p:blipFill>
          <a:blip r:embed="rId2"/>
          <a:stretch>
            <a:fillRect/>
          </a:stretch>
        </p:blipFill>
        <p:spPr>
          <a:xfrm>
            <a:off x="6379780" y="1559443"/>
            <a:ext cx="4992688" cy="4484173"/>
          </a:xfrm>
          <a:prstGeom prst="rect">
            <a:avLst/>
          </a:prstGeom>
        </p:spPr>
      </p:pic>
    </p:spTree>
    <p:extLst>
      <p:ext uri="{BB962C8B-B14F-4D97-AF65-F5344CB8AC3E}">
        <p14:creationId xmlns:p14="http://schemas.microsoft.com/office/powerpoint/2010/main" val="1062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9011B-F1B4-0F6B-AD50-6D3A52EC6421}"/>
              </a:ext>
            </a:extLst>
          </p:cNvPr>
          <p:cNvSpPr>
            <a:spLocks noGrp="1"/>
          </p:cNvSpPr>
          <p:nvPr>
            <p:ph type="title"/>
          </p:nvPr>
        </p:nvSpPr>
        <p:spPr/>
        <p:txBody>
          <a:bodyPr/>
          <a:lstStyle/>
          <a:p>
            <a:r>
              <a:rPr lang="en-US" dirty="0"/>
              <a:t>Using the for Statement To Read</a:t>
            </a:r>
          </a:p>
        </p:txBody>
      </p:sp>
      <p:sp>
        <p:nvSpPr>
          <p:cNvPr id="3" name="Content Placeholder 2">
            <a:extLst>
              <a:ext uri="{FF2B5EF4-FFF2-40B4-BE49-F238E27FC236}">
                <a16:creationId xmlns:a16="http://schemas.microsoft.com/office/drawing/2014/main" id="{1F80F0CB-99BF-613B-7544-FACA4E09F41F}"/>
              </a:ext>
            </a:extLst>
          </p:cNvPr>
          <p:cNvSpPr>
            <a:spLocks noGrp="1"/>
          </p:cNvSpPr>
          <p:nvPr>
            <p:ph idx="1"/>
          </p:nvPr>
        </p:nvSpPr>
        <p:spPr>
          <a:xfrm>
            <a:off x="1103313" y="2052918"/>
            <a:ext cx="4877074" cy="4195481"/>
          </a:xfrm>
        </p:spPr>
        <p:txBody>
          <a:bodyPr/>
          <a:lstStyle/>
          <a:p>
            <a:r>
              <a:rPr lang="en-US" dirty="0"/>
              <a:t>The for statement has a special use case to allow data to be read from a file resulting in little code.</a:t>
            </a:r>
          </a:p>
        </p:txBody>
      </p:sp>
      <p:pic>
        <p:nvPicPr>
          <p:cNvPr id="5" name="Picture 4">
            <a:extLst>
              <a:ext uri="{FF2B5EF4-FFF2-40B4-BE49-F238E27FC236}">
                <a16:creationId xmlns:a16="http://schemas.microsoft.com/office/drawing/2014/main" id="{402F6522-D3BF-2369-1515-8E08414B3684}"/>
              </a:ext>
            </a:extLst>
          </p:cNvPr>
          <p:cNvPicPr>
            <a:picLocks noChangeAspect="1"/>
          </p:cNvPicPr>
          <p:nvPr/>
        </p:nvPicPr>
        <p:blipFill>
          <a:blip r:embed="rId2"/>
          <a:stretch>
            <a:fillRect/>
          </a:stretch>
        </p:blipFill>
        <p:spPr>
          <a:xfrm>
            <a:off x="6095999" y="2052918"/>
            <a:ext cx="5770179" cy="4014038"/>
          </a:xfrm>
          <a:prstGeom prst="rect">
            <a:avLst/>
          </a:prstGeom>
        </p:spPr>
      </p:pic>
    </p:spTree>
    <p:extLst>
      <p:ext uri="{BB962C8B-B14F-4D97-AF65-F5344CB8AC3E}">
        <p14:creationId xmlns:p14="http://schemas.microsoft.com/office/powerpoint/2010/main" val="2412555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DFBDF-55E8-B174-6C5E-DAE666594B1A}"/>
              </a:ext>
            </a:extLst>
          </p:cNvPr>
          <p:cNvSpPr>
            <a:spLocks noGrp="1"/>
          </p:cNvSpPr>
          <p:nvPr>
            <p:ph type="title"/>
          </p:nvPr>
        </p:nvSpPr>
        <p:spPr/>
        <p:txBody>
          <a:bodyPr/>
          <a:lstStyle/>
          <a:p>
            <a:r>
              <a:rPr lang="en-US" dirty="0"/>
              <a:t>Data</a:t>
            </a:r>
          </a:p>
        </p:txBody>
      </p:sp>
      <p:sp>
        <p:nvSpPr>
          <p:cNvPr id="3" name="Content Placeholder 2">
            <a:extLst>
              <a:ext uri="{FF2B5EF4-FFF2-40B4-BE49-F238E27FC236}">
                <a16:creationId xmlns:a16="http://schemas.microsoft.com/office/drawing/2014/main" id="{E23E2A76-9DFC-4547-1CED-E649F7EC77E0}"/>
              </a:ext>
            </a:extLst>
          </p:cNvPr>
          <p:cNvSpPr>
            <a:spLocks noGrp="1"/>
          </p:cNvSpPr>
          <p:nvPr>
            <p:ph idx="1"/>
          </p:nvPr>
        </p:nvSpPr>
        <p:spPr/>
        <p:txBody>
          <a:bodyPr>
            <a:normAutofit lnSpcReduction="10000"/>
          </a:bodyPr>
          <a:lstStyle/>
          <a:p>
            <a:r>
              <a:rPr lang="en-US" dirty="0"/>
              <a:t>Data is ideally structured in a program.</a:t>
            </a:r>
          </a:p>
          <a:p>
            <a:r>
              <a:rPr lang="en-US" dirty="0"/>
              <a:t>Python uses objects to structure data.</a:t>
            </a:r>
          </a:p>
          <a:p>
            <a:r>
              <a:rPr lang="en-US" dirty="0"/>
              <a:t>Objects can be stored too.</a:t>
            </a:r>
          </a:p>
          <a:p>
            <a:r>
              <a:rPr lang="en-US" dirty="0"/>
              <a:t>Record: a set of data that describes one data item or structure.</a:t>
            </a:r>
          </a:p>
          <a:p>
            <a:r>
              <a:rPr lang="en-US" dirty="0"/>
              <a:t>Field: a single piece of data within a record.</a:t>
            </a:r>
          </a:p>
          <a:p>
            <a:r>
              <a:rPr lang="en-US" dirty="0"/>
              <a:t>Sequential I/O involves performing record operations (such as reading) one after the other until the entire file has been traversed.</a:t>
            </a:r>
          </a:p>
          <a:p>
            <a:r>
              <a:rPr lang="en-US" dirty="0"/>
              <a:t>For unstructured data, fields can be read or written one at a time corresponding to a record.</a:t>
            </a:r>
          </a:p>
          <a:p>
            <a:r>
              <a:rPr lang="en-US" dirty="0"/>
              <a:t>For example, a payroll record might contain fields related to name, address, salary, start date.</a:t>
            </a:r>
          </a:p>
        </p:txBody>
      </p:sp>
    </p:spTree>
    <p:extLst>
      <p:ext uri="{BB962C8B-B14F-4D97-AF65-F5344CB8AC3E}">
        <p14:creationId xmlns:p14="http://schemas.microsoft.com/office/powerpoint/2010/main" val="1706788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DD-1F9C-49A6-9D0D-FBDA02E90733}"/>
              </a:ext>
            </a:extLst>
          </p:cNvPr>
          <p:cNvSpPr>
            <a:spLocks noGrp="1"/>
          </p:cNvSpPr>
          <p:nvPr>
            <p:ph type="title"/>
          </p:nvPr>
        </p:nvSpPr>
        <p:spPr/>
        <p:txBody>
          <a:bodyPr/>
          <a:lstStyle/>
          <a:p>
            <a:r>
              <a:rPr lang="en-US" dirty="0"/>
              <a:t>CRUD</a:t>
            </a:r>
          </a:p>
        </p:txBody>
      </p:sp>
      <p:sp>
        <p:nvSpPr>
          <p:cNvPr id="3" name="Content Placeholder 2">
            <a:extLst>
              <a:ext uri="{FF2B5EF4-FFF2-40B4-BE49-F238E27FC236}">
                <a16:creationId xmlns:a16="http://schemas.microsoft.com/office/drawing/2014/main" id="{904A7460-3545-8072-0D48-E3171D337097}"/>
              </a:ext>
            </a:extLst>
          </p:cNvPr>
          <p:cNvSpPr>
            <a:spLocks noGrp="1"/>
          </p:cNvSpPr>
          <p:nvPr>
            <p:ph idx="1"/>
          </p:nvPr>
        </p:nvSpPr>
        <p:spPr/>
        <p:txBody>
          <a:bodyPr/>
          <a:lstStyle/>
          <a:p>
            <a:r>
              <a:rPr lang="en-US" dirty="0"/>
              <a:t>Create</a:t>
            </a:r>
          </a:p>
          <a:p>
            <a:r>
              <a:rPr lang="en-US" dirty="0"/>
              <a:t>Read</a:t>
            </a:r>
          </a:p>
          <a:p>
            <a:r>
              <a:rPr lang="en-US" dirty="0"/>
              <a:t>Update</a:t>
            </a:r>
          </a:p>
          <a:p>
            <a:r>
              <a:rPr lang="en-US" dirty="0"/>
              <a:t>Delete</a:t>
            </a:r>
          </a:p>
          <a:p>
            <a:r>
              <a:rPr lang="en-US" dirty="0"/>
              <a:t>These are all important file operations related to data records.  In addition, searching for a specific record is a very important operation.</a:t>
            </a:r>
          </a:p>
        </p:txBody>
      </p:sp>
    </p:spTree>
    <p:extLst>
      <p:ext uri="{BB962C8B-B14F-4D97-AF65-F5344CB8AC3E}">
        <p14:creationId xmlns:p14="http://schemas.microsoft.com/office/powerpoint/2010/main" val="201309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C8FE6-9566-8E13-C191-DDF8F9FFBCBB}"/>
              </a:ext>
            </a:extLst>
          </p:cNvPr>
          <p:cNvSpPr>
            <a:spLocks noGrp="1"/>
          </p:cNvSpPr>
          <p:nvPr>
            <p:ph type="title"/>
          </p:nvPr>
        </p:nvSpPr>
        <p:spPr/>
        <p:txBody>
          <a:bodyPr/>
          <a:lstStyle/>
          <a:p>
            <a:r>
              <a:rPr lang="en-US" dirty="0"/>
              <a:t>More About Exceptions</a:t>
            </a:r>
          </a:p>
        </p:txBody>
      </p:sp>
      <p:sp>
        <p:nvSpPr>
          <p:cNvPr id="3" name="Content Placeholder 2">
            <a:extLst>
              <a:ext uri="{FF2B5EF4-FFF2-40B4-BE49-F238E27FC236}">
                <a16:creationId xmlns:a16="http://schemas.microsoft.com/office/drawing/2014/main" id="{A717928B-26D9-9730-9FB3-24BFE45E0C65}"/>
              </a:ext>
            </a:extLst>
          </p:cNvPr>
          <p:cNvSpPr>
            <a:spLocks noGrp="1"/>
          </p:cNvSpPr>
          <p:nvPr>
            <p:ph idx="1"/>
          </p:nvPr>
        </p:nvSpPr>
        <p:spPr/>
        <p:txBody>
          <a:bodyPr/>
          <a:lstStyle/>
          <a:p>
            <a:r>
              <a:rPr lang="en-US" dirty="0"/>
              <a:t>An exception is an error that occurs while a program is running, sometimes called a run-time error.</a:t>
            </a:r>
          </a:p>
          <a:p>
            <a:r>
              <a:rPr lang="en-US" dirty="0"/>
              <a:t>A traceback is an error that provides details as to what caused the error.</a:t>
            </a:r>
          </a:p>
        </p:txBody>
      </p:sp>
    </p:spTree>
    <p:extLst>
      <p:ext uri="{BB962C8B-B14F-4D97-AF65-F5344CB8AC3E}">
        <p14:creationId xmlns:p14="http://schemas.microsoft.com/office/powerpoint/2010/main" val="2864828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AC01C-265E-EAA4-2EBF-C7BBB59D6E95}"/>
              </a:ext>
            </a:extLst>
          </p:cNvPr>
          <p:cNvSpPr>
            <a:spLocks noGrp="1"/>
          </p:cNvSpPr>
          <p:nvPr>
            <p:ph type="title"/>
          </p:nvPr>
        </p:nvSpPr>
        <p:spPr/>
        <p:txBody>
          <a:bodyPr/>
          <a:lstStyle/>
          <a:p>
            <a:r>
              <a:rPr lang="en-US" dirty="0"/>
              <a:t>Exceptions 2</a:t>
            </a:r>
          </a:p>
        </p:txBody>
      </p:sp>
      <p:sp>
        <p:nvSpPr>
          <p:cNvPr id="3" name="Content Placeholder 2">
            <a:extLst>
              <a:ext uri="{FF2B5EF4-FFF2-40B4-BE49-F238E27FC236}">
                <a16:creationId xmlns:a16="http://schemas.microsoft.com/office/drawing/2014/main" id="{AEDD7201-4658-5E8B-6EF3-7B563B5E9D43}"/>
              </a:ext>
            </a:extLst>
          </p:cNvPr>
          <p:cNvSpPr>
            <a:spLocks noGrp="1"/>
          </p:cNvSpPr>
          <p:nvPr>
            <p:ph idx="1"/>
          </p:nvPr>
        </p:nvSpPr>
        <p:spPr/>
        <p:txBody>
          <a:bodyPr/>
          <a:lstStyle/>
          <a:p>
            <a:r>
              <a:rPr lang="en-US" dirty="0"/>
              <a:t>Good coding practice includes checking and validating the results of calls to functions and methods.  Never assume that everything is going to work as planned.</a:t>
            </a:r>
          </a:p>
          <a:p>
            <a:r>
              <a:rPr lang="en-US" dirty="0"/>
              <a:t>Input validation is an example of an important good practice where users can make mistakes and key in the wrong data.  For example, if you are expecting a number but the user accidentally (or intentionally) types non-numeric data.</a:t>
            </a:r>
          </a:p>
          <a:p>
            <a:r>
              <a:rPr lang="en-US" dirty="0"/>
              <a:t>Hackers often exploit lack of input validation to cause an error in a program as a means to attempt to take control of a computer.</a:t>
            </a:r>
          </a:p>
        </p:txBody>
      </p:sp>
    </p:spTree>
    <p:extLst>
      <p:ext uri="{BB962C8B-B14F-4D97-AF65-F5344CB8AC3E}">
        <p14:creationId xmlns:p14="http://schemas.microsoft.com/office/powerpoint/2010/main" val="3790386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FFD99-6E36-B896-8E15-3F7EFA05403B}"/>
              </a:ext>
            </a:extLst>
          </p:cNvPr>
          <p:cNvSpPr>
            <a:spLocks noGrp="1"/>
          </p:cNvSpPr>
          <p:nvPr>
            <p:ph type="title"/>
          </p:nvPr>
        </p:nvSpPr>
        <p:spPr/>
        <p:txBody>
          <a:bodyPr/>
          <a:lstStyle/>
          <a:p>
            <a:r>
              <a:rPr lang="en-US" dirty="0"/>
              <a:t>Exceptions 3</a:t>
            </a:r>
          </a:p>
        </p:txBody>
      </p:sp>
      <p:sp>
        <p:nvSpPr>
          <p:cNvPr id="3" name="Content Placeholder 2">
            <a:extLst>
              <a:ext uri="{FF2B5EF4-FFF2-40B4-BE49-F238E27FC236}">
                <a16:creationId xmlns:a16="http://schemas.microsoft.com/office/drawing/2014/main" id="{C8761B4F-C86F-C4EE-9CD0-DC1F288538B0}"/>
              </a:ext>
            </a:extLst>
          </p:cNvPr>
          <p:cNvSpPr>
            <a:spLocks noGrp="1"/>
          </p:cNvSpPr>
          <p:nvPr>
            <p:ph idx="1"/>
          </p:nvPr>
        </p:nvSpPr>
        <p:spPr>
          <a:xfrm>
            <a:off x="1103312" y="1415562"/>
            <a:ext cx="9702434" cy="4832837"/>
          </a:xfrm>
        </p:spPr>
        <p:txBody>
          <a:bodyPr>
            <a:normAutofit fontScale="77500" lnSpcReduction="20000"/>
          </a:bodyPr>
          <a:lstStyle/>
          <a:p>
            <a:r>
              <a:rPr lang="en-US" dirty="0"/>
              <a:t>An exception handler is a portion of code that gets control when an exception is raised.  This allows the program to take appropriate action versus the program just stopping unexpectedly.</a:t>
            </a:r>
          </a:p>
          <a:p>
            <a:r>
              <a:rPr lang="en-US" dirty="0"/>
              <a:t>In Python, try/except logic provides the mechanism to handle exceptions.</a:t>
            </a:r>
          </a:p>
          <a:p>
            <a:r>
              <a:rPr lang="en-US" dirty="0"/>
              <a:t>The try suite is the code block where an exception could result from statements producing an error.</a:t>
            </a:r>
          </a:p>
          <a:p>
            <a:r>
              <a:rPr lang="en-US" dirty="0"/>
              <a:t>The handler is the code block where control is transferred to as marked by the except keyword.  Multiple handlers can be added.</a:t>
            </a:r>
          </a:p>
          <a:p>
            <a:r>
              <a:rPr lang="en-US" dirty="0" err="1"/>
              <a:t>exceptionName</a:t>
            </a:r>
            <a:r>
              <a:rPr lang="en-US" dirty="0"/>
              <a:t> is the mechanism to allow specific exceptions to be handled.  If not used, the except handles all remaining exceptions not specifically handled otherwise.</a:t>
            </a:r>
          </a:p>
          <a:p>
            <a:r>
              <a:rPr lang="en-US" dirty="0"/>
              <a:t>The finally statement executes after the try suite and handlers have executed which is useful if there’s a return statement within the try suite or handler(s).</a:t>
            </a:r>
          </a:p>
          <a:p>
            <a:r>
              <a:rPr lang="en-US" dirty="0"/>
              <a:t>Syntax:</a:t>
            </a:r>
          </a:p>
          <a:p>
            <a:pPr marL="400050" lvl="1" indent="0">
              <a:lnSpc>
                <a:spcPct val="120000"/>
              </a:lnSpc>
              <a:spcBef>
                <a:spcPts val="0"/>
              </a:spcBef>
              <a:buNone/>
            </a:pPr>
            <a:r>
              <a:rPr lang="en-US" dirty="0"/>
              <a:t>try:</a:t>
            </a:r>
          </a:p>
          <a:p>
            <a:pPr marL="400050" lvl="1" indent="0">
              <a:lnSpc>
                <a:spcPct val="120000"/>
              </a:lnSpc>
              <a:spcBef>
                <a:spcPts val="0"/>
              </a:spcBef>
              <a:buNone/>
            </a:pPr>
            <a:r>
              <a:rPr lang="en-US" dirty="0"/>
              <a:t>		&lt;code block&gt;</a:t>
            </a:r>
          </a:p>
          <a:p>
            <a:pPr marL="400050" lvl="1" indent="0">
              <a:lnSpc>
                <a:spcPct val="120000"/>
              </a:lnSpc>
              <a:spcBef>
                <a:spcPts val="0"/>
              </a:spcBef>
              <a:buNone/>
            </a:pPr>
            <a:r>
              <a:rPr lang="en-US" dirty="0"/>
              <a:t>except:</a:t>
            </a:r>
          </a:p>
          <a:p>
            <a:pPr marL="400050" lvl="1" indent="0">
              <a:lnSpc>
                <a:spcPct val="120000"/>
              </a:lnSpc>
              <a:spcBef>
                <a:spcPts val="0"/>
              </a:spcBef>
              <a:buNone/>
            </a:pPr>
            <a:r>
              <a:rPr lang="en-US" dirty="0"/>
              <a:t>		&lt;code block&gt;</a:t>
            </a:r>
          </a:p>
          <a:p>
            <a:pPr marL="400050" lvl="1" indent="0">
              <a:lnSpc>
                <a:spcPct val="120000"/>
              </a:lnSpc>
              <a:spcBef>
                <a:spcPts val="0"/>
              </a:spcBef>
              <a:buNone/>
            </a:pPr>
            <a:r>
              <a:rPr lang="en-US" dirty="0"/>
              <a:t>[finally:]</a:t>
            </a:r>
          </a:p>
          <a:p>
            <a:pPr marL="400050" lvl="1" indent="0">
              <a:lnSpc>
                <a:spcPct val="120000"/>
              </a:lnSpc>
              <a:spcBef>
                <a:spcPts val="0"/>
              </a:spcBef>
              <a:buNone/>
            </a:pPr>
            <a:r>
              <a:rPr lang="en-US" dirty="0"/>
              <a:t>		&lt;code block&gt;</a:t>
            </a:r>
          </a:p>
          <a:p>
            <a:pPr marL="400050" lvl="1" indent="0">
              <a:buNone/>
            </a:pPr>
            <a:endParaRPr lang="en-US" dirty="0"/>
          </a:p>
        </p:txBody>
      </p:sp>
    </p:spTree>
    <p:extLst>
      <p:ext uri="{BB962C8B-B14F-4D97-AF65-F5344CB8AC3E}">
        <p14:creationId xmlns:p14="http://schemas.microsoft.com/office/powerpoint/2010/main" val="4072624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8653A-BD39-4079-31E9-6D64FABCCFD3}"/>
              </a:ext>
            </a:extLst>
          </p:cNvPr>
          <p:cNvSpPr>
            <a:spLocks noGrp="1"/>
          </p:cNvSpPr>
          <p:nvPr>
            <p:ph type="title"/>
          </p:nvPr>
        </p:nvSpPr>
        <p:spPr/>
        <p:txBody>
          <a:bodyPr/>
          <a:lstStyle/>
          <a:p>
            <a:r>
              <a:rPr lang="en-US" dirty="0"/>
              <a:t>Exceptions 4</a:t>
            </a:r>
          </a:p>
        </p:txBody>
      </p:sp>
      <p:sp>
        <p:nvSpPr>
          <p:cNvPr id="3" name="Content Placeholder 2">
            <a:extLst>
              <a:ext uri="{FF2B5EF4-FFF2-40B4-BE49-F238E27FC236}">
                <a16:creationId xmlns:a16="http://schemas.microsoft.com/office/drawing/2014/main" id="{6C150E0B-99C2-FCBC-1726-F5C780076AD5}"/>
              </a:ext>
            </a:extLst>
          </p:cNvPr>
          <p:cNvSpPr>
            <a:spLocks noGrp="1"/>
          </p:cNvSpPr>
          <p:nvPr>
            <p:ph idx="1"/>
          </p:nvPr>
        </p:nvSpPr>
        <p:spPr/>
        <p:txBody>
          <a:bodyPr>
            <a:normAutofit/>
          </a:bodyPr>
          <a:lstStyle/>
          <a:p>
            <a:r>
              <a:rPr lang="en-US" dirty="0"/>
              <a:t>Many different kinds of exceptions can occur in a typical try suite.</a:t>
            </a:r>
          </a:p>
          <a:p>
            <a:r>
              <a:rPr lang="en-US" dirty="0"/>
              <a:t>Python allows identification of exceptions and multiple handlers.</a:t>
            </a:r>
          </a:p>
          <a:p>
            <a:r>
              <a:rPr lang="en-US" dirty="0"/>
              <a:t>See </a:t>
            </a:r>
            <a:r>
              <a:rPr lang="en-US" dirty="0">
                <a:hlinkClick r:id="rId2"/>
              </a:rPr>
              <a:t>https://www.w3schools.com/python/python_ref_exceptions.asp</a:t>
            </a:r>
            <a:r>
              <a:rPr lang="en-US" dirty="0"/>
              <a:t> </a:t>
            </a:r>
          </a:p>
          <a:p>
            <a:r>
              <a:rPr lang="en-US" dirty="0"/>
              <a:t>Syntax:</a:t>
            </a:r>
          </a:p>
          <a:p>
            <a:pPr marL="400050" lvl="1" indent="0">
              <a:lnSpc>
                <a:spcPct val="120000"/>
              </a:lnSpc>
              <a:spcBef>
                <a:spcPts val="0"/>
              </a:spcBef>
              <a:buNone/>
            </a:pPr>
            <a:r>
              <a:rPr lang="en-US" dirty="0"/>
              <a:t>try:</a:t>
            </a:r>
          </a:p>
          <a:p>
            <a:pPr marL="400050" lvl="1" indent="0">
              <a:lnSpc>
                <a:spcPct val="120000"/>
              </a:lnSpc>
              <a:spcBef>
                <a:spcPts val="0"/>
              </a:spcBef>
              <a:buNone/>
            </a:pPr>
            <a:r>
              <a:rPr lang="en-US" dirty="0"/>
              <a:t>		&lt;code block&gt;</a:t>
            </a:r>
          </a:p>
          <a:p>
            <a:pPr marL="400050" lvl="1" indent="0">
              <a:lnSpc>
                <a:spcPct val="120000"/>
              </a:lnSpc>
              <a:spcBef>
                <a:spcPts val="0"/>
              </a:spcBef>
              <a:buNone/>
            </a:pPr>
            <a:r>
              <a:rPr lang="en-US" dirty="0"/>
              <a:t>except [</a:t>
            </a:r>
            <a:r>
              <a:rPr lang="en-US" dirty="0" err="1"/>
              <a:t>exceptionName</a:t>
            </a:r>
            <a:r>
              <a:rPr lang="en-US" dirty="0"/>
              <a:t>]: # this traps a specific error type</a:t>
            </a:r>
          </a:p>
          <a:p>
            <a:pPr marL="400050" lvl="1" indent="0">
              <a:lnSpc>
                <a:spcPct val="120000"/>
              </a:lnSpc>
              <a:spcBef>
                <a:spcPts val="0"/>
              </a:spcBef>
              <a:buNone/>
            </a:pPr>
            <a:r>
              <a:rPr lang="en-US" dirty="0"/>
              <a:t>		&lt;code block&gt;</a:t>
            </a:r>
          </a:p>
          <a:p>
            <a:pPr marL="400050" lvl="1" indent="0">
              <a:lnSpc>
                <a:spcPct val="120000"/>
              </a:lnSpc>
              <a:spcBef>
                <a:spcPts val="0"/>
              </a:spcBef>
              <a:buNone/>
            </a:pPr>
            <a:r>
              <a:rPr lang="en-US" dirty="0"/>
              <a:t>except Exception as e: # this is a catch all that will print the exception</a:t>
            </a:r>
          </a:p>
          <a:p>
            <a:pPr marL="400050" lvl="1" indent="0">
              <a:lnSpc>
                <a:spcPct val="120000"/>
              </a:lnSpc>
              <a:spcBef>
                <a:spcPts val="0"/>
              </a:spcBef>
              <a:buNone/>
            </a:pPr>
            <a:r>
              <a:rPr lang="en-US" dirty="0"/>
              <a:t>		print(e)</a:t>
            </a:r>
          </a:p>
          <a:p>
            <a:pPr marL="400050" lvl="1" indent="0">
              <a:lnSpc>
                <a:spcPct val="120000"/>
              </a:lnSpc>
              <a:spcBef>
                <a:spcPts val="0"/>
              </a:spcBef>
              <a:buNone/>
            </a:pPr>
            <a:r>
              <a:rPr lang="en-US" dirty="0"/>
              <a:t>		[code block]</a:t>
            </a:r>
          </a:p>
          <a:p>
            <a:endParaRPr lang="en-US" dirty="0"/>
          </a:p>
        </p:txBody>
      </p:sp>
    </p:spTree>
    <p:extLst>
      <p:ext uri="{BB962C8B-B14F-4D97-AF65-F5344CB8AC3E}">
        <p14:creationId xmlns:p14="http://schemas.microsoft.com/office/powerpoint/2010/main" val="2803849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04BE6-B2F9-86B8-1A7D-A9155BFD8CB9}"/>
              </a:ext>
            </a:extLst>
          </p:cNvPr>
          <p:cNvSpPr>
            <a:spLocks noGrp="1"/>
          </p:cNvSpPr>
          <p:nvPr>
            <p:ph type="title"/>
          </p:nvPr>
        </p:nvSpPr>
        <p:spPr/>
        <p:txBody>
          <a:bodyPr/>
          <a:lstStyle/>
          <a:p>
            <a:r>
              <a:rPr lang="en-US" dirty="0"/>
              <a:t>Table </a:t>
            </a:r>
            <a:r>
              <a:rPr lang="en-US"/>
              <a:t>of Contents</a:t>
            </a:r>
            <a:endParaRPr lang="en-US" dirty="0"/>
          </a:p>
        </p:txBody>
      </p:sp>
      <p:sp>
        <p:nvSpPr>
          <p:cNvPr id="3" name="Content Placeholder 2">
            <a:extLst>
              <a:ext uri="{FF2B5EF4-FFF2-40B4-BE49-F238E27FC236}">
                <a16:creationId xmlns:a16="http://schemas.microsoft.com/office/drawing/2014/main" id="{24D37A07-6EBE-49C2-872C-D2C1A8A8B1D5}"/>
              </a:ext>
            </a:extLst>
          </p:cNvPr>
          <p:cNvSpPr>
            <a:spLocks noGrp="1"/>
          </p:cNvSpPr>
          <p:nvPr>
            <p:ph idx="1"/>
          </p:nvPr>
        </p:nvSpPr>
        <p:spPr/>
        <p:txBody>
          <a:bodyPr>
            <a:normAutofit/>
          </a:bodyPr>
          <a:lstStyle/>
          <a:p>
            <a:r>
              <a:rPr lang="en-US" dirty="0"/>
              <a:t>Intro</a:t>
            </a:r>
          </a:p>
          <a:p>
            <a:r>
              <a:rPr lang="en-US" dirty="0"/>
              <a:t>Files and File Types</a:t>
            </a:r>
          </a:p>
          <a:p>
            <a:r>
              <a:rPr lang="en-US" dirty="0"/>
              <a:t>Processing Data</a:t>
            </a:r>
          </a:p>
          <a:p>
            <a:r>
              <a:rPr lang="en-US" dirty="0"/>
              <a:t>Error Handling</a:t>
            </a:r>
          </a:p>
        </p:txBody>
      </p:sp>
    </p:spTree>
    <p:extLst>
      <p:ext uri="{BB962C8B-B14F-4D97-AF65-F5344CB8AC3E}">
        <p14:creationId xmlns:p14="http://schemas.microsoft.com/office/powerpoint/2010/main" val="273185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7C1EC-399F-6B23-1E11-9CF1506AC20F}"/>
              </a:ext>
            </a:extLst>
          </p:cNvPr>
          <p:cNvSpPr>
            <a:spLocks noGrp="1"/>
          </p:cNvSpPr>
          <p:nvPr>
            <p:ph type="title"/>
          </p:nvPr>
        </p:nvSpPr>
        <p:spPr/>
        <p:txBody>
          <a:bodyPr/>
          <a:lstStyle/>
          <a:p>
            <a:r>
              <a:rPr lang="en-US" dirty="0"/>
              <a:t>Example Exception Handler</a:t>
            </a:r>
          </a:p>
        </p:txBody>
      </p:sp>
      <p:pic>
        <p:nvPicPr>
          <p:cNvPr id="5" name="Picture 4">
            <a:extLst>
              <a:ext uri="{FF2B5EF4-FFF2-40B4-BE49-F238E27FC236}">
                <a16:creationId xmlns:a16="http://schemas.microsoft.com/office/drawing/2014/main" id="{084A7D4F-737C-17DB-2DF6-CB99DDC4DEFC}"/>
              </a:ext>
            </a:extLst>
          </p:cNvPr>
          <p:cNvPicPr>
            <a:picLocks noChangeAspect="1"/>
          </p:cNvPicPr>
          <p:nvPr/>
        </p:nvPicPr>
        <p:blipFill>
          <a:blip r:embed="rId2"/>
          <a:stretch>
            <a:fillRect/>
          </a:stretch>
        </p:blipFill>
        <p:spPr>
          <a:xfrm>
            <a:off x="1954825" y="1665730"/>
            <a:ext cx="7714691" cy="4687407"/>
          </a:xfrm>
          <a:prstGeom prst="rect">
            <a:avLst/>
          </a:prstGeom>
        </p:spPr>
      </p:pic>
    </p:spTree>
    <p:extLst>
      <p:ext uri="{BB962C8B-B14F-4D97-AF65-F5344CB8AC3E}">
        <p14:creationId xmlns:p14="http://schemas.microsoft.com/office/powerpoint/2010/main" val="3132058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26ADB-B53E-3450-6889-C01F79392F3F}"/>
              </a:ext>
            </a:extLst>
          </p:cNvPr>
          <p:cNvSpPr>
            <a:spLocks noGrp="1"/>
          </p:cNvSpPr>
          <p:nvPr>
            <p:ph type="title"/>
          </p:nvPr>
        </p:nvSpPr>
        <p:spPr/>
        <p:txBody>
          <a:bodyPr/>
          <a:lstStyle/>
          <a:p>
            <a:r>
              <a:rPr lang="en-US" dirty="0"/>
              <a:t>Unhandled Exceptions</a:t>
            </a:r>
          </a:p>
        </p:txBody>
      </p:sp>
      <p:sp>
        <p:nvSpPr>
          <p:cNvPr id="3" name="Content Placeholder 2">
            <a:extLst>
              <a:ext uri="{FF2B5EF4-FFF2-40B4-BE49-F238E27FC236}">
                <a16:creationId xmlns:a16="http://schemas.microsoft.com/office/drawing/2014/main" id="{FE01376B-9EBD-BB68-3297-2B48B41C43CB}"/>
              </a:ext>
            </a:extLst>
          </p:cNvPr>
          <p:cNvSpPr>
            <a:spLocks noGrp="1"/>
          </p:cNvSpPr>
          <p:nvPr>
            <p:ph idx="1"/>
          </p:nvPr>
        </p:nvSpPr>
        <p:spPr/>
        <p:txBody>
          <a:bodyPr/>
          <a:lstStyle/>
          <a:p>
            <a:r>
              <a:rPr lang="en-US" dirty="0"/>
              <a:t>Be careful when planning your program.</a:t>
            </a:r>
          </a:p>
          <a:p>
            <a:r>
              <a:rPr lang="en-US" dirty="0"/>
              <a:t>Anticipate possible exceptions and build try/except suites.</a:t>
            </a:r>
          </a:p>
          <a:p>
            <a:r>
              <a:rPr lang="en-US" dirty="0"/>
              <a:t>Read Python documentation to be sure what functions can raise exceptions.</a:t>
            </a:r>
          </a:p>
          <a:p>
            <a:r>
              <a:rPr lang="en-US" dirty="0"/>
              <a:t>Use a general except handler after your specific handlers in case your miss something.</a:t>
            </a:r>
          </a:p>
          <a:p>
            <a:r>
              <a:rPr lang="en-US" dirty="0"/>
              <a:t>Now do you know why sometimes a program will generate an “Unhandled exception error”?</a:t>
            </a:r>
          </a:p>
          <a:p>
            <a:r>
              <a:rPr lang="en-US" dirty="0"/>
              <a:t>That information is needed by programmers so that those exceptions can be handled.</a:t>
            </a:r>
          </a:p>
        </p:txBody>
      </p:sp>
    </p:spTree>
    <p:extLst>
      <p:ext uri="{BB962C8B-B14F-4D97-AF65-F5344CB8AC3E}">
        <p14:creationId xmlns:p14="http://schemas.microsoft.com/office/powerpoint/2010/main" val="280679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7EAA4-6DCD-9971-C701-EC36AD266240}"/>
              </a:ext>
            </a:extLst>
          </p:cNvPr>
          <p:cNvSpPr>
            <a:spLocks noGrp="1"/>
          </p:cNvSpPr>
          <p:nvPr>
            <p:ph type="title"/>
          </p:nvPr>
        </p:nvSpPr>
        <p:spPr/>
        <p:txBody>
          <a:bodyPr/>
          <a:lstStyle/>
          <a:p>
            <a:r>
              <a:rPr lang="en-US" dirty="0"/>
              <a:t>Intro to Files</a:t>
            </a:r>
          </a:p>
        </p:txBody>
      </p:sp>
      <p:sp>
        <p:nvSpPr>
          <p:cNvPr id="3" name="Content Placeholder 2">
            <a:extLst>
              <a:ext uri="{FF2B5EF4-FFF2-40B4-BE49-F238E27FC236}">
                <a16:creationId xmlns:a16="http://schemas.microsoft.com/office/drawing/2014/main" id="{8D0C5CF5-9165-7EC0-0FFE-58E3BFC4C512}"/>
              </a:ext>
            </a:extLst>
          </p:cNvPr>
          <p:cNvSpPr>
            <a:spLocks noGrp="1"/>
          </p:cNvSpPr>
          <p:nvPr>
            <p:ph idx="1"/>
          </p:nvPr>
        </p:nvSpPr>
        <p:spPr/>
        <p:txBody>
          <a:bodyPr/>
          <a:lstStyle/>
          <a:p>
            <a:r>
              <a:rPr lang="en-US" dirty="0"/>
              <a:t>A data centric view is required in order to understand the value of computer hardware and software.</a:t>
            </a:r>
          </a:p>
          <a:p>
            <a:r>
              <a:rPr lang="en-US" dirty="0"/>
              <a:t>Being able to input, store, process, and output data is vital.</a:t>
            </a:r>
          </a:p>
          <a:p>
            <a:r>
              <a:rPr lang="en-US" dirty="0"/>
              <a:t>Files enable data to be stored typically on a secondary storage medium for permanence.</a:t>
            </a:r>
          </a:p>
          <a:p>
            <a:r>
              <a:rPr lang="en-US" dirty="0"/>
              <a:t>Programming languages typically have libraries that facilitate I/O.</a:t>
            </a:r>
          </a:p>
          <a:p>
            <a:r>
              <a:rPr lang="en-US" dirty="0"/>
              <a:t>Python has file I/O capabilities built in.</a:t>
            </a:r>
          </a:p>
          <a:p>
            <a:endParaRPr lang="en-US" dirty="0"/>
          </a:p>
          <a:p>
            <a:endParaRPr lang="en-US" dirty="0"/>
          </a:p>
        </p:txBody>
      </p:sp>
    </p:spTree>
    <p:extLst>
      <p:ext uri="{BB962C8B-B14F-4D97-AF65-F5344CB8AC3E}">
        <p14:creationId xmlns:p14="http://schemas.microsoft.com/office/powerpoint/2010/main" val="1446975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D26D-AB15-D2AD-0D6C-A864F804C671}"/>
              </a:ext>
            </a:extLst>
          </p:cNvPr>
          <p:cNvSpPr>
            <a:spLocks noGrp="1"/>
          </p:cNvSpPr>
          <p:nvPr>
            <p:ph type="title"/>
          </p:nvPr>
        </p:nvSpPr>
        <p:spPr/>
        <p:txBody>
          <a:bodyPr/>
          <a:lstStyle/>
          <a:p>
            <a:r>
              <a:rPr lang="en-US" dirty="0"/>
              <a:t>I/O Concepts</a:t>
            </a:r>
          </a:p>
        </p:txBody>
      </p:sp>
      <p:sp>
        <p:nvSpPr>
          <p:cNvPr id="3" name="Content Placeholder 2">
            <a:extLst>
              <a:ext uri="{FF2B5EF4-FFF2-40B4-BE49-F238E27FC236}">
                <a16:creationId xmlns:a16="http://schemas.microsoft.com/office/drawing/2014/main" id="{8D6F76AE-2E72-8AB3-2CDE-D00C25440A85}"/>
              </a:ext>
            </a:extLst>
          </p:cNvPr>
          <p:cNvSpPr>
            <a:spLocks noGrp="1"/>
          </p:cNvSpPr>
          <p:nvPr>
            <p:ph idx="1"/>
          </p:nvPr>
        </p:nvSpPr>
        <p:spPr/>
        <p:txBody>
          <a:bodyPr>
            <a:normAutofit fontScale="85000" lnSpcReduction="20000"/>
          </a:bodyPr>
          <a:lstStyle/>
          <a:p>
            <a:r>
              <a:rPr lang="en-US" dirty="0"/>
              <a:t>Computer memory is cleared when a computer program stops running. Memory contents are also lost when a computer is turned off.</a:t>
            </a:r>
          </a:p>
          <a:p>
            <a:r>
              <a:rPr lang="en-US" dirty="0"/>
              <a:t>Secondary storage (generally regarded as disk) gives data permanence.  To save your program data, you must follow steps in whatever programming language you use.</a:t>
            </a:r>
          </a:p>
          <a:p>
            <a:r>
              <a:rPr lang="en-US" dirty="0"/>
              <a:t>Data is stored as either text or binary.  Text data is human readable.  Binary is a direct image of what was in memory and is not human readable.</a:t>
            </a:r>
          </a:p>
          <a:p>
            <a:r>
              <a:rPr lang="en-US" dirty="0"/>
              <a:t>For example, if you have a variable defined as x = 500, the binary value is 00000000000000000000000011110100 which is 4 bytes in size.</a:t>
            </a:r>
          </a:p>
          <a:p>
            <a:r>
              <a:rPr lang="en-US" dirty="0"/>
              <a:t>You can store it to disk in binary or text.  If you store it in binary, 4 bytes would be used.  If you store it in text, 3 bytes would be used as in the string “500”.</a:t>
            </a:r>
          </a:p>
          <a:p>
            <a:r>
              <a:rPr lang="en-US" dirty="0"/>
              <a:t>Binary I/O is generally faster than text I/O because text I/O has to be reconverted back into binary.  However, due to today’s fast computers and storage, the speed difference is likely indiscernible for smaller amounts of data. </a:t>
            </a:r>
          </a:p>
          <a:p>
            <a:r>
              <a:rPr lang="en-US" dirty="0"/>
              <a:t>For storing and retrieving text, text I/O is more efficient.</a:t>
            </a:r>
          </a:p>
        </p:txBody>
      </p:sp>
    </p:spTree>
    <p:extLst>
      <p:ext uri="{BB962C8B-B14F-4D97-AF65-F5344CB8AC3E}">
        <p14:creationId xmlns:p14="http://schemas.microsoft.com/office/powerpoint/2010/main" val="3472179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75F07-7AA3-C67D-3B86-207D2E2C337B}"/>
              </a:ext>
            </a:extLst>
          </p:cNvPr>
          <p:cNvSpPr>
            <a:spLocks noGrp="1"/>
          </p:cNvSpPr>
          <p:nvPr>
            <p:ph type="title"/>
          </p:nvPr>
        </p:nvSpPr>
        <p:spPr/>
        <p:txBody>
          <a:bodyPr/>
          <a:lstStyle/>
          <a:p>
            <a:r>
              <a:rPr lang="en-US" dirty="0"/>
              <a:t>I/O Methods</a:t>
            </a:r>
          </a:p>
        </p:txBody>
      </p:sp>
      <p:sp>
        <p:nvSpPr>
          <p:cNvPr id="3" name="Content Placeholder 2">
            <a:extLst>
              <a:ext uri="{FF2B5EF4-FFF2-40B4-BE49-F238E27FC236}">
                <a16:creationId xmlns:a16="http://schemas.microsoft.com/office/drawing/2014/main" id="{1FD28E8B-6113-8A0B-C5E5-9C851FE0E853}"/>
              </a:ext>
            </a:extLst>
          </p:cNvPr>
          <p:cNvSpPr>
            <a:spLocks noGrp="1"/>
          </p:cNvSpPr>
          <p:nvPr>
            <p:ph idx="1"/>
          </p:nvPr>
        </p:nvSpPr>
        <p:spPr>
          <a:xfrm>
            <a:off x="178403" y="1927010"/>
            <a:ext cx="8240384" cy="4195481"/>
          </a:xfrm>
        </p:spPr>
        <p:txBody>
          <a:bodyPr>
            <a:normAutofit fontScale="85000" lnSpcReduction="20000"/>
          </a:bodyPr>
          <a:lstStyle/>
          <a:p>
            <a:r>
              <a:rPr lang="en-US" dirty="0"/>
              <a:t>In your program, you will open a file, read or write to it, and then close it.</a:t>
            </a:r>
          </a:p>
          <a:p>
            <a:r>
              <a:rPr lang="en-US" dirty="0"/>
              <a:t>In Python, I/O is managed using objects.  Methods are functions embedded within an object.</a:t>
            </a:r>
          </a:p>
          <a:p>
            <a:r>
              <a:rPr lang="en-US" dirty="0"/>
              <a:t>You first “open” a file in either binary or text mode.  You also need to indicate whether you are opening the file for writing, reading, or appending.  If opening for writing, any existing file will be destroyed and overwritten.  Use append mode to add more data to an existing file.</a:t>
            </a:r>
          </a:p>
          <a:p>
            <a:r>
              <a:rPr lang="en-US" dirty="0"/>
              <a:t>You always need to check for and handle errors when performing any I/O operations because you can never be sure if the disk, operating system, or other hardware is operating as expected due to the possibility that the disk can be full, the file could be locked by another application, the disk could be removed, etcetera.</a:t>
            </a:r>
          </a:p>
          <a:p>
            <a:r>
              <a:rPr lang="en-US" dirty="0"/>
              <a:t>After successfully opening a file, an object is created.  You can then call the appropriate write or read method.</a:t>
            </a:r>
          </a:p>
          <a:p>
            <a:r>
              <a:rPr lang="en-US" dirty="0"/>
              <a:t>When finished, it is good practice to always close the file.</a:t>
            </a:r>
          </a:p>
        </p:txBody>
      </p:sp>
      <p:pic>
        <p:nvPicPr>
          <p:cNvPr id="5" name="Picture 4">
            <a:extLst>
              <a:ext uri="{FF2B5EF4-FFF2-40B4-BE49-F238E27FC236}">
                <a16:creationId xmlns:a16="http://schemas.microsoft.com/office/drawing/2014/main" id="{67E397EE-DC3E-5509-B5D1-9C3F84C7B45C}"/>
              </a:ext>
            </a:extLst>
          </p:cNvPr>
          <p:cNvPicPr>
            <a:picLocks noChangeAspect="1"/>
          </p:cNvPicPr>
          <p:nvPr/>
        </p:nvPicPr>
        <p:blipFill>
          <a:blip r:embed="rId2"/>
          <a:stretch>
            <a:fillRect/>
          </a:stretch>
        </p:blipFill>
        <p:spPr>
          <a:xfrm>
            <a:off x="8418787" y="2433853"/>
            <a:ext cx="3773213" cy="1981530"/>
          </a:xfrm>
          <a:prstGeom prst="rect">
            <a:avLst/>
          </a:prstGeom>
        </p:spPr>
      </p:pic>
    </p:spTree>
    <p:extLst>
      <p:ext uri="{BB962C8B-B14F-4D97-AF65-F5344CB8AC3E}">
        <p14:creationId xmlns:p14="http://schemas.microsoft.com/office/powerpoint/2010/main" val="2035385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01B23-E7DF-EEDE-4429-632BF237C9F0}"/>
              </a:ext>
            </a:extLst>
          </p:cNvPr>
          <p:cNvSpPr>
            <a:spLocks noGrp="1"/>
          </p:cNvSpPr>
          <p:nvPr>
            <p:ph type="title"/>
          </p:nvPr>
        </p:nvSpPr>
        <p:spPr/>
        <p:txBody>
          <a:bodyPr/>
          <a:lstStyle/>
          <a:p>
            <a:r>
              <a:rPr lang="en-US" dirty="0"/>
              <a:t>Open modes</a:t>
            </a:r>
          </a:p>
        </p:txBody>
      </p:sp>
      <p:graphicFrame>
        <p:nvGraphicFramePr>
          <p:cNvPr id="4" name="Content Placeholder 3">
            <a:extLst>
              <a:ext uri="{FF2B5EF4-FFF2-40B4-BE49-F238E27FC236}">
                <a16:creationId xmlns:a16="http://schemas.microsoft.com/office/drawing/2014/main" id="{CAC10A17-6A0F-AADC-8B2C-1229997F5CF4}"/>
              </a:ext>
            </a:extLst>
          </p:cNvPr>
          <p:cNvGraphicFramePr>
            <a:graphicFrameLocks noGrp="1"/>
          </p:cNvGraphicFramePr>
          <p:nvPr>
            <p:ph idx="1"/>
            <p:extLst>
              <p:ext uri="{D42A27DB-BD31-4B8C-83A1-F6EECF244321}">
                <p14:modId xmlns:p14="http://schemas.microsoft.com/office/powerpoint/2010/main" val="1012770412"/>
              </p:ext>
            </p:extLst>
          </p:nvPr>
        </p:nvGraphicFramePr>
        <p:xfrm>
          <a:off x="1103312" y="2091333"/>
          <a:ext cx="8947150" cy="3749040"/>
        </p:xfrm>
        <a:graphic>
          <a:graphicData uri="http://schemas.openxmlformats.org/drawingml/2006/table">
            <a:tbl>
              <a:tblPr/>
              <a:tblGrid>
                <a:gridCol w="4473575">
                  <a:extLst>
                    <a:ext uri="{9D8B030D-6E8A-4147-A177-3AD203B41FA5}">
                      <a16:colId xmlns:a16="http://schemas.microsoft.com/office/drawing/2014/main" val="84336933"/>
                    </a:ext>
                  </a:extLst>
                </a:gridCol>
                <a:gridCol w="4473575">
                  <a:extLst>
                    <a:ext uri="{9D8B030D-6E8A-4147-A177-3AD203B41FA5}">
                      <a16:colId xmlns:a16="http://schemas.microsoft.com/office/drawing/2014/main" val="69815852"/>
                    </a:ext>
                  </a:extLst>
                </a:gridCol>
              </a:tblGrid>
              <a:tr h="0">
                <a:tc>
                  <a:txBody>
                    <a:bodyPr/>
                    <a:lstStyle/>
                    <a:p>
                      <a:r>
                        <a:rPr lang="en-US" dirty="0"/>
                        <a:t>Character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Meaning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0109390"/>
                  </a:ext>
                </a:extLst>
              </a:tr>
              <a:tr h="0">
                <a:tc>
                  <a:txBody>
                    <a:bodyPr/>
                    <a:lstStyle/>
                    <a:p>
                      <a:r>
                        <a:rPr lang="en-US"/>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open for reading (default)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84491912"/>
                  </a:ext>
                </a:extLst>
              </a:tr>
              <a:tr h="0">
                <a:tc>
                  <a:txBody>
                    <a:bodyPr/>
                    <a:lstStyle/>
                    <a:p>
                      <a:r>
                        <a:rPr lang="en-US"/>
                        <a:t>'w'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open for writing, truncating the file first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835635"/>
                  </a:ext>
                </a:extLst>
              </a:tr>
              <a:tr h="0">
                <a:tc>
                  <a:txBody>
                    <a:bodyPr/>
                    <a:lstStyle/>
                    <a:p>
                      <a:r>
                        <a:rPr lang="en-US"/>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open for exclusive creation, failing if the file already exists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4285905"/>
                  </a:ext>
                </a:extLst>
              </a:tr>
              <a:tr h="0">
                <a:tc>
                  <a:txBody>
                    <a:bodyPr/>
                    <a:lstStyle/>
                    <a:p>
                      <a:r>
                        <a:rPr lang="en-US"/>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open for writing, appending to the end of file if it exists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5276818"/>
                  </a:ext>
                </a:extLst>
              </a:tr>
              <a:tr h="0">
                <a:tc>
                  <a:txBody>
                    <a:bodyPr/>
                    <a:lstStyle/>
                    <a:p>
                      <a:r>
                        <a:rPr lang="en-US"/>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binary mode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6952484"/>
                  </a:ext>
                </a:extLst>
              </a:tr>
              <a:tr h="0">
                <a:tc>
                  <a:txBody>
                    <a:bodyPr/>
                    <a:lstStyle/>
                    <a:p>
                      <a:r>
                        <a:rPr lang="en-US"/>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text mode (default)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2764693"/>
                  </a:ext>
                </a:extLst>
              </a:tr>
              <a:tr h="0">
                <a:tc>
                  <a:txBody>
                    <a:bodyPr/>
                    <a:lstStyle/>
                    <a:p>
                      <a:r>
                        <a:rPr lang="en-US"/>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open for updating (reading and writing)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3888146"/>
                  </a:ext>
                </a:extLst>
              </a:tr>
            </a:tbl>
          </a:graphicData>
        </a:graphic>
      </p:graphicFrame>
      <p:sp>
        <p:nvSpPr>
          <p:cNvPr id="5" name="TextBox 4">
            <a:extLst>
              <a:ext uri="{FF2B5EF4-FFF2-40B4-BE49-F238E27FC236}">
                <a16:creationId xmlns:a16="http://schemas.microsoft.com/office/drawing/2014/main" id="{2D794048-9B97-7188-8BBD-EDE01DBF82C1}"/>
              </a:ext>
            </a:extLst>
          </p:cNvPr>
          <p:cNvSpPr txBox="1"/>
          <p:nvPr/>
        </p:nvSpPr>
        <p:spPr>
          <a:xfrm>
            <a:off x="2116715" y="6078458"/>
            <a:ext cx="6920345" cy="369332"/>
          </a:xfrm>
          <a:prstGeom prst="rect">
            <a:avLst/>
          </a:prstGeom>
          <a:noFill/>
        </p:spPr>
        <p:txBody>
          <a:bodyPr wrap="square" rtlCol="0">
            <a:spAutoFit/>
          </a:bodyPr>
          <a:lstStyle/>
          <a:p>
            <a:r>
              <a:rPr lang="en-US" dirty="0">
                <a:hlinkClick r:id="rId2"/>
              </a:rPr>
              <a:t>https://docs.python.org/3/library/functions.html#open</a:t>
            </a:r>
            <a:r>
              <a:rPr lang="en-US" dirty="0"/>
              <a:t> </a:t>
            </a:r>
          </a:p>
        </p:txBody>
      </p:sp>
    </p:spTree>
    <p:extLst>
      <p:ext uri="{BB962C8B-B14F-4D97-AF65-F5344CB8AC3E}">
        <p14:creationId xmlns:p14="http://schemas.microsoft.com/office/powerpoint/2010/main" val="3560104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A2B6-B96D-7CEA-FCAE-ED1416A06626}"/>
              </a:ext>
            </a:extLst>
          </p:cNvPr>
          <p:cNvSpPr>
            <a:spLocks noGrp="1"/>
          </p:cNvSpPr>
          <p:nvPr>
            <p:ph type="title"/>
          </p:nvPr>
        </p:nvSpPr>
        <p:spPr/>
        <p:txBody>
          <a:bodyPr/>
          <a:lstStyle/>
          <a:p>
            <a:r>
              <a:rPr lang="en-US" dirty="0"/>
              <a:t>Using a Python List</a:t>
            </a:r>
          </a:p>
        </p:txBody>
      </p:sp>
      <p:sp>
        <p:nvSpPr>
          <p:cNvPr id="3" name="Content Placeholder 2">
            <a:extLst>
              <a:ext uri="{FF2B5EF4-FFF2-40B4-BE49-F238E27FC236}">
                <a16:creationId xmlns:a16="http://schemas.microsoft.com/office/drawing/2014/main" id="{A4DDB84A-DDFF-618D-595B-8F32B2DF7D74}"/>
              </a:ext>
            </a:extLst>
          </p:cNvPr>
          <p:cNvSpPr>
            <a:spLocks noGrp="1"/>
          </p:cNvSpPr>
          <p:nvPr>
            <p:ph idx="1"/>
          </p:nvPr>
        </p:nvSpPr>
        <p:spPr/>
        <p:txBody>
          <a:bodyPr>
            <a:normAutofit fontScale="92500" lnSpcReduction="20000"/>
          </a:bodyPr>
          <a:lstStyle/>
          <a:p>
            <a:r>
              <a:rPr lang="en-US" dirty="0"/>
              <a:t>Python has a datatype called List which is like arrays in other languages.</a:t>
            </a:r>
          </a:p>
          <a:p>
            <a:r>
              <a:rPr lang="en-US" dirty="0"/>
              <a:t>A List is defined by usage.</a:t>
            </a:r>
          </a:p>
          <a:p>
            <a:r>
              <a:rPr lang="en-US" dirty="0"/>
              <a:t>Assigning a variable to a series of items enclosed in brackets creates a list.</a:t>
            </a:r>
          </a:p>
          <a:p>
            <a:r>
              <a:rPr lang="en-US" dirty="0" err="1"/>
              <a:t>mylist</a:t>
            </a:r>
            <a:r>
              <a:rPr lang="en-US" dirty="0"/>
              <a:t> = [“apple”, “orange”, “banana”]</a:t>
            </a:r>
          </a:p>
          <a:p>
            <a:r>
              <a:rPr lang="en-US" dirty="0"/>
              <a:t>In this example, a list is created with 3 string elements.</a:t>
            </a:r>
          </a:p>
          <a:p>
            <a:r>
              <a:rPr lang="en-US" dirty="0" err="1"/>
              <a:t>mylist.append</a:t>
            </a:r>
            <a:r>
              <a:rPr lang="en-US" dirty="0"/>
              <a:t>(“grape”) # would add the string “grape” to </a:t>
            </a:r>
            <a:r>
              <a:rPr lang="en-US" dirty="0" err="1"/>
              <a:t>mylist</a:t>
            </a:r>
            <a:r>
              <a:rPr lang="en-US" dirty="0"/>
              <a:t> and </a:t>
            </a:r>
            <a:r>
              <a:rPr lang="en-US" dirty="0" err="1"/>
              <a:t>len</a:t>
            </a:r>
            <a:r>
              <a:rPr lang="en-US" dirty="0"/>
              <a:t>(</a:t>
            </a:r>
            <a:r>
              <a:rPr lang="en-US" dirty="0" err="1"/>
              <a:t>mylist</a:t>
            </a:r>
            <a:r>
              <a:rPr lang="en-US" dirty="0"/>
              <a:t>) would return 4.</a:t>
            </a:r>
          </a:p>
          <a:p>
            <a:r>
              <a:rPr lang="en-US" dirty="0"/>
              <a:t>You can reference a specific element with an index, so </a:t>
            </a:r>
            <a:r>
              <a:rPr lang="en-US" dirty="0" err="1"/>
              <a:t>mylist</a:t>
            </a:r>
            <a:r>
              <a:rPr lang="en-US" dirty="0"/>
              <a:t>[0] refers to the 1</a:t>
            </a:r>
            <a:r>
              <a:rPr lang="en-US" baseline="30000" dirty="0"/>
              <a:t>st</a:t>
            </a:r>
            <a:r>
              <a:rPr lang="en-US" dirty="0"/>
              <a:t> element in the list, </a:t>
            </a:r>
            <a:r>
              <a:rPr lang="en-US" dirty="0" err="1"/>
              <a:t>mylist</a:t>
            </a:r>
            <a:r>
              <a:rPr lang="en-US" dirty="0"/>
              <a:t>[1] the 2</a:t>
            </a:r>
            <a:r>
              <a:rPr lang="en-US" baseline="30000" dirty="0"/>
              <a:t>nd</a:t>
            </a:r>
            <a:r>
              <a:rPr lang="en-US" dirty="0"/>
              <a:t>, and so on.</a:t>
            </a:r>
          </a:p>
          <a:p>
            <a:r>
              <a:rPr lang="en-US" dirty="0"/>
              <a:t>A special read-only list, called a Tuple, is created with parenthesis instead of brackets.</a:t>
            </a:r>
          </a:p>
          <a:p>
            <a:r>
              <a:rPr lang="en-US" dirty="0" err="1"/>
              <a:t>mylist</a:t>
            </a:r>
            <a:r>
              <a:rPr lang="en-US" dirty="0"/>
              <a:t> = (“apple”, “orange”, “banana”)</a:t>
            </a:r>
          </a:p>
        </p:txBody>
      </p:sp>
    </p:spTree>
    <p:extLst>
      <p:ext uri="{BB962C8B-B14F-4D97-AF65-F5344CB8AC3E}">
        <p14:creationId xmlns:p14="http://schemas.microsoft.com/office/powerpoint/2010/main" val="1854655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A6F7B-544E-7896-2AF7-2DCBBD0489CE}"/>
              </a:ext>
            </a:extLst>
          </p:cNvPr>
          <p:cNvSpPr>
            <a:spLocks noGrp="1"/>
          </p:cNvSpPr>
          <p:nvPr>
            <p:ph type="title"/>
          </p:nvPr>
        </p:nvSpPr>
        <p:spPr>
          <a:xfrm>
            <a:off x="925810" y="15125"/>
            <a:ext cx="2957701" cy="1400530"/>
          </a:xfrm>
        </p:spPr>
        <p:txBody>
          <a:bodyPr/>
          <a:lstStyle/>
          <a:p>
            <a:r>
              <a:rPr lang="en-US" dirty="0"/>
              <a:t>Example</a:t>
            </a:r>
          </a:p>
        </p:txBody>
      </p:sp>
      <p:pic>
        <p:nvPicPr>
          <p:cNvPr id="5" name="Picture 4">
            <a:extLst>
              <a:ext uri="{FF2B5EF4-FFF2-40B4-BE49-F238E27FC236}">
                <a16:creationId xmlns:a16="http://schemas.microsoft.com/office/drawing/2014/main" id="{03DE4C63-B2EB-DA53-C07B-D72671F15D71}"/>
              </a:ext>
            </a:extLst>
          </p:cNvPr>
          <p:cNvPicPr>
            <a:picLocks noChangeAspect="1"/>
          </p:cNvPicPr>
          <p:nvPr/>
        </p:nvPicPr>
        <p:blipFill>
          <a:blip r:embed="rId2"/>
          <a:stretch>
            <a:fillRect/>
          </a:stretch>
        </p:blipFill>
        <p:spPr>
          <a:xfrm>
            <a:off x="3999277" y="15125"/>
            <a:ext cx="8189146" cy="6863816"/>
          </a:xfrm>
          <a:prstGeom prst="rect">
            <a:avLst/>
          </a:prstGeom>
        </p:spPr>
      </p:pic>
      <p:sp>
        <p:nvSpPr>
          <p:cNvPr id="6" name="Content Placeholder 2">
            <a:extLst>
              <a:ext uri="{FF2B5EF4-FFF2-40B4-BE49-F238E27FC236}">
                <a16:creationId xmlns:a16="http://schemas.microsoft.com/office/drawing/2014/main" id="{215BC20C-3B32-B305-6D61-6014A126A625}"/>
              </a:ext>
            </a:extLst>
          </p:cNvPr>
          <p:cNvSpPr>
            <a:spLocks noGrp="1"/>
          </p:cNvSpPr>
          <p:nvPr>
            <p:ph idx="1"/>
          </p:nvPr>
        </p:nvSpPr>
        <p:spPr>
          <a:xfrm>
            <a:off x="199698" y="1198180"/>
            <a:ext cx="3683814" cy="5050220"/>
          </a:xfrm>
        </p:spPr>
        <p:txBody>
          <a:bodyPr/>
          <a:lstStyle/>
          <a:p>
            <a:r>
              <a:rPr lang="en-US" dirty="0"/>
              <a:t>Building a format string using tuples</a:t>
            </a:r>
          </a:p>
          <a:p>
            <a:r>
              <a:rPr lang="en-US" dirty="0"/>
              <a:t>Opening a text file for writing</a:t>
            </a:r>
          </a:p>
          <a:p>
            <a:r>
              <a:rPr lang="en-US" dirty="0"/>
              <a:t>Writing to the file</a:t>
            </a:r>
          </a:p>
          <a:p>
            <a:r>
              <a:rPr lang="en-US" dirty="0"/>
              <a:t>Closing the file</a:t>
            </a:r>
          </a:p>
        </p:txBody>
      </p:sp>
    </p:spTree>
    <p:extLst>
      <p:ext uri="{BB962C8B-B14F-4D97-AF65-F5344CB8AC3E}">
        <p14:creationId xmlns:p14="http://schemas.microsoft.com/office/powerpoint/2010/main" val="2111919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A6F7B-544E-7896-2AF7-2DCBBD0489CE}"/>
              </a:ext>
            </a:extLst>
          </p:cNvPr>
          <p:cNvSpPr>
            <a:spLocks noGrp="1"/>
          </p:cNvSpPr>
          <p:nvPr>
            <p:ph type="title"/>
          </p:nvPr>
        </p:nvSpPr>
        <p:spPr>
          <a:xfrm>
            <a:off x="925810" y="15125"/>
            <a:ext cx="2957701" cy="1400530"/>
          </a:xfrm>
        </p:spPr>
        <p:txBody>
          <a:bodyPr/>
          <a:lstStyle/>
          <a:p>
            <a:r>
              <a:rPr lang="en-US" dirty="0"/>
              <a:t>Example 2</a:t>
            </a:r>
          </a:p>
        </p:txBody>
      </p:sp>
      <p:sp>
        <p:nvSpPr>
          <p:cNvPr id="6" name="Content Placeholder 2">
            <a:extLst>
              <a:ext uri="{FF2B5EF4-FFF2-40B4-BE49-F238E27FC236}">
                <a16:creationId xmlns:a16="http://schemas.microsoft.com/office/drawing/2014/main" id="{215BC20C-3B32-B305-6D61-6014A126A625}"/>
              </a:ext>
            </a:extLst>
          </p:cNvPr>
          <p:cNvSpPr>
            <a:spLocks noGrp="1"/>
          </p:cNvSpPr>
          <p:nvPr>
            <p:ph idx="1"/>
          </p:nvPr>
        </p:nvSpPr>
        <p:spPr>
          <a:xfrm>
            <a:off x="199698" y="1198180"/>
            <a:ext cx="3683814" cy="5050220"/>
          </a:xfrm>
        </p:spPr>
        <p:txBody>
          <a:bodyPr/>
          <a:lstStyle/>
          <a:p>
            <a:r>
              <a:rPr lang="en-US" dirty="0"/>
              <a:t>Building a format string using tuples</a:t>
            </a:r>
          </a:p>
          <a:p>
            <a:r>
              <a:rPr lang="en-US" dirty="0"/>
              <a:t>Opening a text file for reading</a:t>
            </a:r>
          </a:p>
          <a:p>
            <a:r>
              <a:rPr lang="en-US" dirty="0"/>
              <a:t>Printing the result of reading from the file</a:t>
            </a:r>
          </a:p>
          <a:p>
            <a:r>
              <a:rPr lang="en-US" dirty="0"/>
              <a:t>Closing the file</a:t>
            </a:r>
          </a:p>
        </p:txBody>
      </p:sp>
      <p:pic>
        <p:nvPicPr>
          <p:cNvPr id="4" name="Picture 3">
            <a:extLst>
              <a:ext uri="{FF2B5EF4-FFF2-40B4-BE49-F238E27FC236}">
                <a16:creationId xmlns:a16="http://schemas.microsoft.com/office/drawing/2014/main" id="{631C34A2-3A69-FD85-9FA8-091D7AEB81ED}"/>
              </a:ext>
            </a:extLst>
          </p:cNvPr>
          <p:cNvPicPr>
            <a:picLocks noChangeAspect="1"/>
          </p:cNvPicPr>
          <p:nvPr/>
        </p:nvPicPr>
        <p:blipFill>
          <a:blip r:embed="rId2"/>
          <a:stretch>
            <a:fillRect/>
          </a:stretch>
        </p:blipFill>
        <p:spPr>
          <a:xfrm>
            <a:off x="3937368" y="-1"/>
            <a:ext cx="8254626" cy="6869529"/>
          </a:xfrm>
          <a:prstGeom prst="rect">
            <a:avLst/>
          </a:prstGeom>
        </p:spPr>
      </p:pic>
    </p:spTree>
    <p:extLst>
      <p:ext uri="{BB962C8B-B14F-4D97-AF65-F5344CB8AC3E}">
        <p14:creationId xmlns:p14="http://schemas.microsoft.com/office/powerpoint/2010/main" val="27302407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12773</TotalTime>
  <Words>1750</Words>
  <Application>Microsoft Office PowerPoint</Application>
  <PresentationFormat>Widescreen</PresentationFormat>
  <Paragraphs>142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Century Gothic</vt:lpstr>
      <vt:lpstr>Georgia</vt:lpstr>
      <vt:lpstr>Wingdings 3</vt:lpstr>
      <vt:lpstr>Ion</vt:lpstr>
      <vt:lpstr>IT-1113, Lecture Slides 06: Data Files Input/Output and Exceptions</vt:lpstr>
      <vt:lpstr>Table of Contents</vt:lpstr>
      <vt:lpstr>Intro to Files</vt:lpstr>
      <vt:lpstr>I/O Concepts</vt:lpstr>
      <vt:lpstr>I/O Methods</vt:lpstr>
      <vt:lpstr>Open modes</vt:lpstr>
      <vt:lpstr>Using a Python List</vt:lpstr>
      <vt:lpstr>Example</vt:lpstr>
      <vt:lpstr>Example 2</vt:lpstr>
      <vt:lpstr>Notes on Opening Files in Python</vt:lpstr>
      <vt:lpstr>Popular I/O Methods</vt:lpstr>
      <vt:lpstr>Using Repetition Logic with Files</vt:lpstr>
      <vt:lpstr>Using the for Statement To Read</vt:lpstr>
      <vt:lpstr>Data</vt:lpstr>
      <vt:lpstr>CRUD</vt:lpstr>
      <vt:lpstr>More About Exceptions</vt:lpstr>
      <vt:lpstr>Exceptions 2</vt:lpstr>
      <vt:lpstr>Exceptions 3</vt:lpstr>
      <vt:lpstr>Exceptions 4</vt:lpstr>
      <vt:lpstr>Example Exception Handler</vt:lpstr>
      <vt:lpstr>Unhandled Exceptions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Comm &amp; Networking</dc:title>
  <dc:creator>Donald Privitera</dc:creator>
  <cp:lastModifiedBy>Donald Privitera</cp:lastModifiedBy>
  <cp:revision>9</cp:revision>
  <dcterms:created xsi:type="dcterms:W3CDTF">2021-08-13T02:08:47Z</dcterms:created>
  <dcterms:modified xsi:type="dcterms:W3CDTF">2024-07-26T14:24:35Z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