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4050" r:id="rId1"/>
  </p:sldMasterIdLst>
  <p:notesMasterIdLst>
    <p:notesMasterId r:id="rId14"/>
  </p:notesMasterIdLst>
  <p:handoutMasterIdLst>
    <p:handoutMasterId r:id="rId15"/>
  </p:handoutMasterIdLst>
  <p:sldIdLst>
    <p:sldId id="365" r:id="rId2"/>
    <p:sldId id="366" r:id="rId3"/>
    <p:sldId id="367" r:id="rId4"/>
    <p:sldId id="368" r:id="rId5"/>
    <p:sldId id="369" r:id="rId6"/>
    <p:sldId id="370" r:id="rId7"/>
    <p:sldId id="371" r:id="rId8"/>
    <p:sldId id="372" r:id="rId9"/>
    <p:sldId id="373" r:id="rId10"/>
    <p:sldId id="374" r:id="rId11"/>
    <p:sldId id="375" r:id="rId12"/>
    <p:sldId id="376" r:id="rId1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pos="3840" userDrawn="1">
          <p15:clr>
            <a:srgbClr val="A4A3A4"/>
          </p15:clr>
        </p15:guide>
        <p15:guide id="2" orient="horz" pos="216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36BE5A6-C869-40C6-B115-C8736D936A25}" v="4" dt="2024-07-23T00:54:17.860"/>
  </p1510:revLst>
</p1510:revInfo>
</file>

<file path=ppt/tableStyles.xml><?xml version="1.0" encoding="utf-8"?>
<a:tblStyleLst xmlns:a="http://schemas.openxmlformats.org/drawingml/2006/main" def="{BC89EF96-8CEA-46FF-86C4-4CE0E7609802}">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9990" autoAdjust="0"/>
    <p:restoredTop sz="94681" autoAdjust="0"/>
  </p:normalViewPr>
  <p:slideViewPr>
    <p:cSldViewPr snapToGrid="0">
      <p:cViewPr varScale="1">
        <p:scale>
          <a:sx n="110" d="100"/>
          <a:sy n="110" d="100"/>
        </p:scale>
        <p:origin x="78" y="2712"/>
      </p:cViewPr>
      <p:guideLst>
        <p:guide pos="3840"/>
        <p:guide orient="horz" pos="2160"/>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snapToGrid="0">
      <p:cViewPr varScale="1">
        <p:scale>
          <a:sx n="82" d="100"/>
          <a:sy n="82" d="100"/>
        </p:scale>
        <p:origin x="3852" y="78"/>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21" Type="http://schemas.microsoft.com/office/2015/10/relationships/revisionInfo" Target="revisionInfo.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20"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Donald Privitera" userId="b19266b5-85bb-4cd7-abc7-9d22c2c9327d" providerId="ADAL" clId="{136BE5A6-C869-40C6-B115-C8736D936A25}"/>
    <pc:docChg chg="undo custSel addSld modSld">
      <pc:chgData name="Donald Privitera" userId="b19266b5-85bb-4cd7-abc7-9d22c2c9327d" providerId="ADAL" clId="{136BE5A6-C869-40C6-B115-C8736D936A25}" dt="2024-07-23T14:50:17.334" v="6970" actId="113"/>
      <pc:docMkLst>
        <pc:docMk/>
      </pc:docMkLst>
      <pc:sldChg chg="modSp mod">
        <pc:chgData name="Donald Privitera" userId="b19266b5-85bb-4cd7-abc7-9d22c2c9327d" providerId="ADAL" clId="{136BE5A6-C869-40C6-B115-C8736D936A25}" dt="2024-07-22T13:40:11.326" v="3" actId="20577"/>
        <pc:sldMkLst>
          <pc:docMk/>
          <pc:sldMk cId="2660439541" sldId="365"/>
        </pc:sldMkLst>
        <pc:spChg chg="mod">
          <ac:chgData name="Donald Privitera" userId="b19266b5-85bb-4cd7-abc7-9d22c2c9327d" providerId="ADAL" clId="{136BE5A6-C869-40C6-B115-C8736D936A25}" dt="2024-07-22T13:40:11.326" v="3" actId="20577"/>
          <ac:spMkLst>
            <pc:docMk/>
            <pc:sldMk cId="2660439541" sldId="365"/>
            <ac:spMk id="4" creationId="{A46125D9-D5D8-4CD8-9A67-54EC039E3075}"/>
          </ac:spMkLst>
        </pc:spChg>
      </pc:sldChg>
      <pc:sldChg chg="modSp mod">
        <pc:chgData name="Donald Privitera" userId="b19266b5-85bb-4cd7-abc7-9d22c2c9327d" providerId="ADAL" clId="{136BE5A6-C869-40C6-B115-C8736D936A25}" dt="2024-07-22T21:26:54.657" v="2125" actId="20577"/>
        <pc:sldMkLst>
          <pc:docMk/>
          <pc:sldMk cId="2731853233" sldId="366"/>
        </pc:sldMkLst>
        <pc:spChg chg="mod">
          <ac:chgData name="Donald Privitera" userId="b19266b5-85bb-4cd7-abc7-9d22c2c9327d" providerId="ADAL" clId="{136BE5A6-C869-40C6-B115-C8736D936A25}" dt="2024-07-22T21:26:54.657" v="2125" actId="20577"/>
          <ac:spMkLst>
            <pc:docMk/>
            <pc:sldMk cId="2731853233" sldId="366"/>
            <ac:spMk id="3" creationId="{24D37A07-6EBE-49C2-872C-D2C1A8A8B1D5}"/>
          </ac:spMkLst>
        </pc:spChg>
      </pc:sldChg>
      <pc:sldChg chg="modSp new mod">
        <pc:chgData name="Donald Privitera" userId="b19266b5-85bb-4cd7-abc7-9d22c2c9327d" providerId="ADAL" clId="{136BE5A6-C869-40C6-B115-C8736D936A25}" dt="2024-07-23T00:01:31.457" v="6159" actId="20577"/>
        <pc:sldMkLst>
          <pc:docMk/>
          <pc:sldMk cId="3050029433" sldId="367"/>
        </pc:sldMkLst>
        <pc:spChg chg="mod">
          <ac:chgData name="Donald Privitera" userId="b19266b5-85bb-4cd7-abc7-9d22c2c9327d" providerId="ADAL" clId="{136BE5A6-C869-40C6-B115-C8736D936A25}" dt="2024-07-22T19:02:37.119" v="199" actId="20577"/>
          <ac:spMkLst>
            <pc:docMk/>
            <pc:sldMk cId="3050029433" sldId="367"/>
            <ac:spMk id="2" creationId="{70556AC5-8253-4980-96B8-E75A58FCCBAF}"/>
          </ac:spMkLst>
        </pc:spChg>
        <pc:spChg chg="mod">
          <ac:chgData name="Donald Privitera" userId="b19266b5-85bb-4cd7-abc7-9d22c2c9327d" providerId="ADAL" clId="{136BE5A6-C869-40C6-B115-C8736D936A25}" dt="2024-07-23T00:01:31.457" v="6159" actId="20577"/>
          <ac:spMkLst>
            <pc:docMk/>
            <pc:sldMk cId="3050029433" sldId="367"/>
            <ac:spMk id="3" creationId="{7B24DE4D-F1B5-2B9D-E033-6966B9F402FA}"/>
          </ac:spMkLst>
        </pc:spChg>
      </pc:sldChg>
      <pc:sldChg chg="modSp new mod">
        <pc:chgData name="Donald Privitera" userId="b19266b5-85bb-4cd7-abc7-9d22c2c9327d" providerId="ADAL" clId="{136BE5A6-C869-40C6-B115-C8736D936A25}" dt="2024-07-22T21:21:49.152" v="2085" actId="20577"/>
        <pc:sldMkLst>
          <pc:docMk/>
          <pc:sldMk cId="2828382933" sldId="368"/>
        </pc:sldMkLst>
        <pc:spChg chg="mod">
          <ac:chgData name="Donald Privitera" userId="b19266b5-85bb-4cd7-abc7-9d22c2c9327d" providerId="ADAL" clId="{136BE5A6-C869-40C6-B115-C8736D936A25}" dt="2024-07-22T21:05:13.376" v="1406" actId="20577"/>
          <ac:spMkLst>
            <pc:docMk/>
            <pc:sldMk cId="2828382933" sldId="368"/>
            <ac:spMk id="2" creationId="{778BB1F1-745F-113B-F4BA-EE314A27BDD9}"/>
          </ac:spMkLst>
        </pc:spChg>
        <pc:spChg chg="mod">
          <ac:chgData name="Donald Privitera" userId="b19266b5-85bb-4cd7-abc7-9d22c2c9327d" providerId="ADAL" clId="{136BE5A6-C869-40C6-B115-C8736D936A25}" dt="2024-07-22T21:21:49.152" v="2085" actId="20577"/>
          <ac:spMkLst>
            <pc:docMk/>
            <pc:sldMk cId="2828382933" sldId="368"/>
            <ac:spMk id="3" creationId="{D679FF50-B310-D636-DA30-DC3D06B6361C}"/>
          </ac:spMkLst>
        </pc:spChg>
      </pc:sldChg>
      <pc:sldChg chg="addSp delSp modSp new mod">
        <pc:chgData name="Donald Privitera" userId="b19266b5-85bb-4cd7-abc7-9d22c2c9327d" providerId="ADAL" clId="{136BE5A6-C869-40C6-B115-C8736D936A25}" dt="2024-07-22T23:47:39.655" v="6144" actId="14100"/>
        <pc:sldMkLst>
          <pc:docMk/>
          <pc:sldMk cId="2228670193" sldId="369"/>
        </pc:sldMkLst>
        <pc:spChg chg="mod">
          <ac:chgData name="Donald Privitera" userId="b19266b5-85bb-4cd7-abc7-9d22c2c9327d" providerId="ADAL" clId="{136BE5A6-C869-40C6-B115-C8736D936A25}" dt="2024-07-22T21:16:42.527" v="1928" actId="20577"/>
          <ac:spMkLst>
            <pc:docMk/>
            <pc:sldMk cId="2228670193" sldId="369"/>
            <ac:spMk id="2" creationId="{23CCA2AD-A8CD-4A02-4B7C-9B088E2F6B6E}"/>
          </ac:spMkLst>
        </pc:spChg>
        <pc:spChg chg="del mod">
          <ac:chgData name="Donald Privitera" userId="b19266b5-85bb-4cd7-abc7-9d22c2c9327d" providerId="ADAL" clId="{136BE5A6-C869-40C6-B115-C8736D936A25}" dt="2024-07-22T21:14:48.560" v="1895" actId="478"/>
          <ac:spMkLst>
            <pc:docMk/>
            <pc:sldMk cId="2228670193" sldId="369"/>
            <ac:spMk id="3" creationId="{86556DAE-13E5-E4FE-6630-8662BE6D3351}"/>
          </ac:spMkLst>
        </pc:spChg>
        <pc:picChg chg="add del mod">
          <ac:chgData name="Donald Privitera" userId="b19266b5-85bb-4cd7-abc7-9d22c2c9327d" providerId="ADAL" clId="{136BE5A6-C869-40C6-B115-C8736D936A25}" dt="2024-07-22T21:20:19.872" v="1931" actId="478"/>
          <ac:picMkLst>
            <pc:docMk/>
            <pc:sldMk cId="2228670193" sldId="369"/>
            <ac:picMk id="5" creationId="{8FBA26C1-D583-11F9-7A06-FE94FDFC7BE3}"/>
          </ac:picMkLst>
        </pc:picChg>
        <pc:picChg chg="add del mod">
          <ac:chgData name="Donald Privitera" userId="b19266b5-85bb-4cd7-abc7-9d22c2c9327d" providerId="ADAL" clId="{136BE5A6-C869-40C6-B115-C8736D936A25}" dt="2024-07-22T21:29:29.488" v="2269" actId="478"/>
          <ac:picMkLst>
            <pc:docMk/>
            <pc:sldMk cId="2228670193" sldId="369"/>
            <ac:picMk id="7" creationId="{183E1D61-DBBD-ED61-54E0-3A329D164C3B}"/>
          </ac:picMkLst>
        </pc:picChg>
        <pc:picChg chg="add del mod">
          <ac:chgData name="Donald Privitera" userId="b19266b5-85bb-4cd7-abc7-9d22c2c9327d" providerId="ADAL" clId="{136BE5A6-C869-40C6-B115-C8736D936A25}" dt="2024-07-22T23:45:48.097" v="6136" actId="478"/>
          <ac:picMkLst>
            <pc:docMk/>
            <pc:sldMk cId="2228670193" sldId="369"/>
            <ac:picMk id="9" creationId="{221CF77E-90E0-7220-1074-0D01572A9D47}"/>
          </ac:picMkLst>
        </pc:picChg>
        <pc:picChg chg="add del mod">
          <ac:chgData name="Donald Privitera" userId="b19266b5-85bb-4cd7-abc7-9d22c2c9327d" providerId="ADAL" clId="{136BE5A6-C869-40C6-B115-C8736D936A25}" dt="2024-07-22T23:47:31.520" v="6141" actId="478"/>
          <ac:picMkLst>
            <pc:docMk/>
            <pc:sldMk cId="2228670193" sldId="369"/>
            <ac:picMk id="11" creationId="{F297360E-D812-9B49-F3A6-F83758DFB569}"/>
          </ac:picMkLst>
        </pc:picChg>
        <pc:picChg chg="add mod">
          <ac:chgData name="Donald Privitera" userId="b19266b5-85bb-4cd7-abc7-9d22c2c9327d" providerId="ADAL" clId="{136BE5A6-C869-40C6-B115-C8736D936A25}" dt="2024-07-22T23:47:39.655" v="6144" actId="14100"/>
          <ac:picMkLst>
            <pc:docMk/>
            <pc:sldMk cId="2228670193" sldId="369"/>
            <ac:picMk id="13" creationId="{98CAAA97-472A-E0EE-6D23-C1026B2D4434}"/>
          </ac:picMkLst>
        </pc:picChg>
      </pc:sldChg>
      <pc:sldChg chg="modSp new mod">
        <pc:chgData name="Donald Privitera" userId="b19266b5-85bb-4cd7-abc7-9d22c2c9327d" providerId="ADAL" clId="{136BE5A6-C869-40C6-B115-C8736D936A25}" dt="2024-07-22T22:24:43.185" v="3410" actId="20577"/>
        <pc:sldMkLst>
          <pc:docMk/>
          <pc:sldMk cId="3916876354" sldId="370"/>
        </pc:sldMkLst>
        <pc:spChg chg="mod">
          <ac:chgData name="Donald Privitera" userId="b19266b5-85bb-4cd7-abc7-9d22c2c9327d" providerId="ADAL" clId="{136BE5A6-C869-40C6-B115-C8736D936A25}" dt="2024-07-22T22:20:23.872" v="3106" actId="20577"/>
          <ac:spMkLst>
            <pc:docMk/>
            <pc:sldMk cId="3916876354" sldId="370"/>
            <ac:spMk id="2" creationId="{28EBEB8F-9E28-2688-0E06-72B8E1F13AC8}"/>
          </ac:spMkLst>
        </pc:spChg>
        <pc:spChg chg="mod">
          <ac:chgData name="Donald Privitera" userId="b19266b5-85bb-4cd7-abc7-9d22c2c9327d" providerId="ADAL" clId="{136BE5A6-C869-40C6-B115-C8736D936A25}" dt="2024-07-22T22:24:43.185" v="3410" actId="20577"/>
          <ac:spMkLst>
            <pc:docMk/>
            <pc:sldMk cId="3916876354" sldId="370"/>
            <ac:spMk id="3" creationId="{4AABCBA3-D4BF-57B3-069F-716A3D33BDCA}"/>
          </ac:spMkLst>
        </pc:spChg>
      </pc:sldChg>
      <pc:sldChg chg="modSp new mod">
        <pc:chgData name="Donald Privitera" userId="b19266b5-85bb-4cd7-abc7-9d22c2c9327d" providerId="ADAL" clId="{136BE5A6-C869-40C6-B115-C8736D936A25}" dt="2024-07-22T22:29:39.680" v="4125" actId="20577"/>
        <pc:sldMkLst>
          <pc:docMk/>
          <pc:sldMk cId="2585831880" sldId="371"/>
        </pc:sldMkLst>
        <pc:spChg chg="mod">
          <ac:chgData name="Donald Privitera" userId="b19266b5-85bb-4cd7-abc7-9d22c2c9327d" providerId="ADAL" clId="{136BE5A6-C869-40C6-B115-C8736D936A25}" dt="2024-07-22T22:20:48.576" v="3115" actId="20577"/>
          <ac:spMkLst>
            <pc:docMk/>
            <pc:sldMk cId="2585831880" sldId="371"/>
            <ac:spMk id="2" creationId="{27A8103E-7512-BAF4-7526-14785295E81F}"/>
          </ac:spMkLst>
        </pc:spChg>
        <pc:spChg chg="mod">
          <ac:chgData name="Donald Privitera" userId="b19266b5-85bb-4cd7-abc7-9d22c2c9327d" providerId="ADAL" clId="{136BE5A6-C869-40C6-B115-C8736D936A25}" dt="2024-07-22T22:29:39.680" v="4125" actId="20577"/>
          <ac:spMkLst>
            <pc:docMk/>
            <pc:sldMk cId="2585831880" sldId="371"/>
            <ac:spMk id="3" creationId="{F7C05964-9682-372B-F02D-61F314FAD9C0}"/>
          </ac:spMkLst>
        </pc:spChg>
      </pc:sldChg>
      <pc:sldChg chg="modSp new mod">
        <pc:chgData name="Donald Privitera" userId="b19266b5-85bb-4cd7-abc7-9d22c2c9327d" providerId="ADAL" clId="{136BE5A6-C869-40C6-B115-C8736D936A25}" dt="2024-07-22T23:26:27.073" v="5354" actId="20577"/>
        <pc:sldMkLst>
          <pc:docMk/>
          <pc:sldMk cId="2232370574" sldId="372"/>
        </pc:sldMkLst>
        <pc:spChg chg="mod">
          <ac:chgData name="Donald Privitera" userId="b19266b5-85bb-4cd7-abc7-9d22c2c9327d" providerId="ADAL" clId="{136BE5A6-C869-40C6-B115-C8736D936A25}" dt="2024-07-22T22:33:21.056" v="4270" actId="20577"/>
          <ac:spMkLst>
            <pc:docMk/>
            <pc:sldMk cId="2232370574" sldId="372"/>
            <ac:spMk id="2" creationId="{4E510FA7-B69B-DAE5-D277-375BEFA40B59}"/>
          </ac:spMkLst>
        </pc:spChg>
        <pc:spChg chg="mod">
          <ac:chgData name="Donald Privitera" userId="b19266b5-85bb-4cd7-abc7-9d22c2c9327d" providerId="ADAL" clId="{136BE5A6-C869-40C6-B115-C8736D936A25}" dt="2024-07-22T23:26:27.073" v="5354" actId="20577"/>
          <ac:spMkLst>
            <pc:docMk/>
            <pc:sldMk cId="2232370574" sldId="372"/>
            <ac:spMk id="3" creationId="{052788A1-6C32-EAC2-A3A1-66A22F1AF0D4}"/>
          </ac:spMkLst>
        </pc:spChg>
      </pc:sldChg>
      <pc:sldChg chg="modSp new mod">
        <pc:chgData name="Donald Privitera" userId="b19266b5-85bb-4cd7-abc7-9d22c2c9327d" providerId="ADAL" clId="{136BE5A6-C869-40C6-B115-C8736D936A25}" dt="2024-07-22T23:34:17.025" v="5919" actId="20577"/>
        <pc:sldMkLst>
          <pc:docMk/>
          <pc:sldMk cId="3638108390" sldId="373"/>
        </pc:sldMkLst>
        <pc:spChg chg="mod">
          <ac:chgData name="Donald Privitera" userId="b19266b5-85bb-4cd7-abc7-9d22c2c9327d" providerId="ADAL" clId="{136BE5A6-C869-40C6-B115-C8736D936A25}" dt="2024-07-22T23:27:02.625" v="5367" actId="20577"/>
          <ac:spMkLst>
            <pc:docMk/>
            <pc:sldMk cId="3638108390" sldId="373"/>
            <ac:spMk id="2" creationId="{0E6BFA3A-7126-7F63-3F80-BF33E5C25647}"/>
          </ac:spMkLst>
        </pc:spChg>
        <pc:spChg chg="mod">
          <ac:chgData name="Donald Privitera" userId="b19266b5-85bb-4cd7-abc7-9d22c2c9327d" providerId="ADAL" clId="{136BE5A6-C869-40C6-B115-C8736D936A25}" dt="2024-07-22T23:34:17.025" v="5919" actId="20577"/>
          <ac:spMkLst>
            <pc:docMk/>
            <pc:sldMk cId="3638108390" sldId="373"/>
            <ac:spMk id="3" creationId="{194919C0-D7C2-835A-CF5A-1632FB68F4DF}"/>
          </ac:spMkLst>
        </pc:spChg>
      </pc:sldChg>
      <pc:sldChg chg="modSp new mod">
        <pc:chgData name="Donald Privitera" userId="b19266b5-85bb-4cd7-abc7-9d22c2c9327d" providerId="ADAL" clId="{136BE5A6-C869-40C6-B115-C8736D936A25}" dt="2024-07-22T23:40:33.472" v="6135" actId="20577"/>
        <pc:sldMkLst>
          <pc:docMk/>
          <pc:sldMk cId="315343368" sldId="374"/>
        </pc:sldMkLst>
        <pc:spChg chg="mod">
          <ac:chgData name="Donald Privitera" userId="b19266b5-85bb-4cd7-abc7-9d22c2c9327d" providerId="ADAL" clId="{136BE5A6-C869-40C6-B115-C8736D936A25}" dt="2024-07-22T23:38:42.752" v="5982" actId="20577"/>
          <ac:spMkLst>
            <pc:docMk/>
            <pc:sldMk cId="315343368" sldId="374"/>
            <ac:spMk id="2" creationId="{3A35D903-9A24-02AE-4541-8588F0D0575E}"/>
          </ac:spMkLst>
        </pc:spChg>
        <pc:spChg chg="mod">
          <ac:chgData name="Donald Privitera" userId="b19266b5-85bb-4cd7-abc7-9d22c2c9327d" providerId="ADAL" clId="{136BE5A6-C869-40C6-B115-C8736D936A25}" dt="2024-07-22T23:40:33.472" v="6135" actId="20577"/>
          <ac:spMkLst>
            <pc:docMk/>
            <pc:sldMk cId="315343368" sldId="374"/>
            <ac:spMk id="3" creationId="{8EC4F0C3-B967-DD72-E9B4-DF499801A509}"/>
          </ac:spMkLst>
        </pc:spChg>
      </pc:sldChg>
      <pc:sldChg chg="modSp new mod">
        <pc:chgData name="Donald Privitera" userId="b19266b5-85bb-4cd7-abc7-9d22c2c9327d" providerId="ADAL" clId="{136BE5A6-C869-40C6-B115-C8736D936A25}" dt="2024-07-23T00:54:39.873" v="6390" actId="20577"/>
        <pc:sldMkLst>
          <pc:docMk/>
          <pc:sldMk cId="1703566779" sldId="375"/>
        </pc:sldMkLst>
        <pc:spChg chg="mod">
          <ac:chgData name="Donald Privitera" userId="b19266b5-85bb-4cd7-abc7-9d22c2c9327d" providerId="ADAL" clId="{136BE5A6-C869-40C6-B115-C8736D936A25}" dt="2024-07-23T00:37:31.936" v="6193" actId="20577"/>
          <ac:spMkLst>
            <pc:docMk/>
            <pc:sldMk cId="1703566779" sldId="375"/>
            <ac:spMk id="2" creationId="{E41DCC5E-85A9-FE48-4BD5-FC2981D00BDD}"/>
          </ac:spMkLst>
        </pc:spChg>
        <pc:spChg chg="mod">
          <ac:chgData name="Donald Privitera" userId="b19266b5-85bb-4cd7-abc7-9d22c2c9327d" providerId="ADAL" clId="{136BE5A6-C869-40C6-B115-C8736D936A25}" dt="2024-07-23T00:54:39.873" v="6390" actId="20577"/>
          <ac:spMkLst>
            <pc:docMk/>
            <pc:sldMk cId="1703566779" sldId="375"/>
            <ac:spMk id="3" creationId="{F3B84A50-35A0-5197-73A1-74C39ABF6F77}"/>
          </ac:spMkLst>
        </pc:spChg>
      </pc:sldChg>
      <pc:sldChg chg="addSp delSp modSp new mod">
        <pc:chgData name="Donald Privitera" userId="b19266b5-85bb-4cd7-abc7-9d22c2c9327d" providerId="ADAL" clId="{136BE5A6-C869-40C6-B115-C8736D936A25}" dt="2024-07-23T14:50:17.334" v="6970" actId="113"/>
        <pc:sldMkLst>
          <pc:docMk/>
          <pc:sldMk cId="3758202157" sldId="376"/>
        </pc:sldMkLst>
        <pc:spChg chg="mod">
          <ac:chgData name="Donald Privitera" userId="b19266b5-85bb-4cd7-abc7-9d22c2c9327d" providerId="ADAL" clId="{136BE5A6-C869-40C6-B115-C8736D936A25}" dt="2024-07-23T14:49:40.532" v="6962" actId="20577"/>
          <ac:spMkLst>
            <pc:docMk/>
            <pc:sldMk cId="3758202157" sldId="376"/>
            <ac:spMk id="2" creationId="{409D8DA3-7ED7-743C-1A5E-97026E2836DF}"/>
          </ac:spMkLst>
        </pc:spChg>
        <pc:spChg chg="mod">
          <ac:chgData name="Donald Privitera" userId="b19266b5-85bb-4cd7-abc7-9d22c2c9327d" providerId="ADAL" clId="{136BE5A6-C869-40C6-B115-C8736D936A25}" dt="2024-07-23T14:50:17.334" v="6970" actId="113"/>
          <ac:spMkLst>
            <pc:docMk/>
            <pc:sldMk cId="3758202157" sldId="376"/>
            <ac:spMk id="3" creationId="{6FB17B87-4D0D-6225-E7C8-521CD018D543}"/>
          </ac:spMkLst>
        </pc:spChg>
        <pc:spChg chg="add del mod">
          <ac:chgData name="Donald Privitera" userId="b19266b5-85bb-4cd7-abc7-9d22c2c9327d" providerId="ADAL" clId="{136BE5A6-C869-40C6-B115-C8736D936A25}" dt="2024-07-23T01:09:59.747" v="6788" actId="22"/>
          <ac:spMkLst>
            <pc:docMk/>
            <pc:sldMk cId="3758202157" sldId="376"/>
            <ac:spMk id="5" creationId="{73B8ED78-DB18-34F3-96E1-9336D023B1D4}"/>
          </ac:spMkLst>
        </pc:spChg>
        <pc:picChg chg="add del mod">
          <ac:chgData name="Donald Privitera" userId="b19266b5-85bb-4cd7-abc7-9d22c2c9327d" providerId="ADAL" clId="{136BE5A6-C869-40C6-B115-C8736D936A25}" dt="2024-07-23T13:48:00.202" v="6869" actId="478"/>
          <ac:picMkLst>
            <pc:docMk/>
            <pc:sldMk cId="3758202157" sldId="376"/>
            <ac:picMk id="5" creationId="{F26963BF-FE28-BB78-16D5-7D6707703E8D}"/>
          </ac:picMkLst>
        </pc:picChg>
        <pc:picChg chg="add del mod">
          <ac:chgData name="Donald Privitera" userId="b19266b5-85bb-4cd7-abc7-9d22c2c9327d" providerId="ADAL" clId="{136BE5A6-C869-40C6-B115-C8736D936A25}" dt="2024-07-23T01:11:26.240" v="6792" actId="478"/>
          <ac:picMkLst>
            <pc:docMk/>
            <pc:sldMk cId="3758202157" sldId="376"/>
            <ac:picMk id="7" creationId="{2A61EDB5-E0F5-0D43-3049-A10AE56B09DC}"/>
          </ac:picMkLst>
        </pc:picChg>
        <pc:picChg chg="add del mod">
          <ac:chgData name="Donald Privitera" userId="b19266b5-85bb-4cd7-abc7-9d22c2c9327d" providerId="ADAL" clId="{136BE5A6-C869-40C6-B115-C8736D936A25}" dt="2024-07-23T13:50:27.546" v="6873" actId="478"/>
          <ac:picMkLst>
            <pc:docMk/>
            <pc:sldMk cId="3758202157" sldId="376"/>
            <ac:picMk id="7" creationId="{5D05E4F1-E13C-0EA7-2365-86D635C2B128}"/>
          </ac:picMkLst>
        </pc:picChg>
        <pc:picChg chg="add del mod">
          <ac:chgData name="Donald Privitera" userId="b19266b5-85bb-4cd7-abc7-9d22c2c9327d" providerId="ADAL" clId="{136BE5A6-C869-40C6-B115-C8736D936A25}" dt="2024-07-23T13:43:13.725" v="6865" actId="478"/>
          <ac:picMkLst>
            <pc:docMk/>
            <pc:sldMk cId="3758202157" sldId="376"/>
            <ac:picMk id="9" creationId="{5AD7B2C8-1FEA-FA5D-68AB-F37EBF3A80E5}"/>
          </ac:picMkLst>
        </pc:picChg>
        <pc:picChg chg="add mod">
          <ac:chgData name="Donald Privitera" userId="b19266b5-85bb-4cd7-abc7-9d22c2c9327d" providerId="ADAL" clId="{136BE5A6-C869-40C6-B115-C8736D936A25}" dt="2024-07-23T13:50:45.673" v="6876" actId="14100"/>
          <ac:picMkLst>
            <pc:docMk/>
            <pc:sldMk cId="3758202157" sldId="376"/>
            <ac:picMk id="10" creationId="{8C6D5AC9-108F-6C6F-E265-B9B01F389652}"/>
          </ac:picMkLst>
        </pc:picChg>
      </pc:sldChg>
    </pc:docChg>
  </pc:docChgLst>
  <pc:docChgLst>
    <pc:chgData name="Donald Privitera" userId="b19266b5-85bb-4cd7-abc7-9d22c2c9327d" providerId="ADAL" clId="{91CBFEFE-3EAF-4286-82C0-04011A9CE32C}"/>
    <pc:docChg chg="modSld modMainMaster">
      <pc:chgData name="Donald Privitera" userId="b19266b5-85bb-4cd7-abc7-9d22c2c9327d" providerId="ADAL" clId="{91CBFEFE-3EAF-4286-82C0-04011A9CE32C}" dt="2024-07-20T15:41:02.002" v="96" actId="20577"/>
      <pc:docMkLst>
        <pc:docMk/>
      </pc:docMkLst>
      <pc:sldChg chg="modSp mod">
        <pc:chgData name="Donald Privitera" userId="b19266b5-85bb-4cd7-abc7-9d22c2c9327d" providerId="ADAL" clId="{91CBFEFE-3EAF-4286-82C0-04011A9CE32C}" dt="2024-07-20T15:37:01.090" v="76" actId="20577"/>
        <pc:sldMkLst>
          <pc:docMk/>
          <pc:sldMk cId="2660439541" sldId="365"/>
        </pc:sldMkLst>
        <pc:spChg chg="mod">
          <ac:chgData name="Donald Privitera" userId="b19266b5-85bb-4cd7-abc7-9d22c2c9327d" providerId="ADAL" clId="{91CBFEFE-3EAF-4286-82C0-04011A9CE32C}" dt="2024-07-20T15:36:53.795" v="56" actId="20577"/>
          <ac:spMkLst>
            <pc:docMk/>
            <pc:sldMk cId="2660439541" sldId="365"/>
            <ac:spMk id="4" creationId="{A46125D9-D5D8-4CD8-9A67-54EC039E3075}"/>
          </ac:spMkLst>
        </pc:spChg>
        <pc:spChg chg="mod">
          <ac:chgData name="Donald Privitera" userId="b19266b5-85bb-4cd7-abc7-9d22c2c9327d" providerId="ADAL" clId="{91CBFEFE-3EAF-4286-82C0-04011A9CE32C}" dt="2024-07-20T15:37:01.090" v="76" actId="20577"/>
          <ac:spMkLst>
            <pc:docMk/>
            <pc:sldMk cId="2660439541" sldId="365"/>
            <ac:spMk id="5" creationId="{7AB0199A-8625-48D3-A0A7-97CFA8299759}"/>
          </ac:spMkLst>
        </pc:spChg>
      </pc:sldChg>
      <pc:sldChg chg="modSp mod">
        <pc:chgData name="Donald Privitera" userId="b19266b5-85bb-4cd7-abc7-9d22c2c9327d" providerId="ADAL" clId="{91CBFEFE-3EAF-4286-82C0-04011A9CE32C}" dt="2024-07-20T15:41:02.002" v="96" actId="20577"/>
        <pc:sldMkLst>
          <pc:docMk/>
          <pc:sldMk cId="2731853233" sldId="366"/>
        </pc:sldMkLst>
        <pc:spChg chg="mod">
          <ac:chgData name="Donald Privitera" userId="b19266b5-85bb-4cd7-abc7-9d22c2c9327d" providerId="ADAL" clId="{91CBFEFE-3EAF-4286-82C0-04011A9CE32C}" dt="2024-07-20T15:41:02.002" v="96" actId="20577"/>
          <ac:spMkLst>
            <pc:docMk/>
            <pc:sldMk cId="2731853233" sldId="366"/>
            <ac:spMk id="2" creationId="{77004BE6-B2F9-86B8-1A7D-A9155BFD8CB9}"/>
          </ac:spMkLst>
        </pc:spChg>
      </pc:sldChg>
      <pc:sldMasterChg chg="modSp mod">
        <pc:chgData name="Donald Privitera" userId="b19266b5-85bb-4cd7-abc7-9d22c2c9327d" providerId="ADAL" clId="{91CBFEFE-3EAF-4286-82C0-04011A9CE32C}" dt="2024-07-19T17:49:20.889" v="22" actId="20577"/>
        <pc:sldMasterMkLst>
          <pc:docMk/>
          <pc:sldMasterMk cId="2606170224" sldId="2147484050"/>
        </pc:sldMasterMkLst>
        <pc:spChg chg="mod">
          <ac:chgData name="Donald Privitera" userId="b19266b5-85bb-4cd7-abc7-9d22c2c9327d" providerId="ADAL" clId="{91CBFEFE-3EAF-4286-82C0-04011A9CE32C}" dt="2024-07-19T17:49:20.889" v="22" actId="20577"/>
          <ac:spMkLst>
            <pc:docMk/>
            <pc:sldMasterMk cId="2606170224" sldId="2147484050"/>
            <ac:spMk id="13" creationId="{D214AFFB-7AC6-4DF7-BD08-C10C910854B5}"/>
          </ac:spMkLst>
        </pc:spChg>
      </pc:sldMasterChg>
    </pc:docChg>
  </pc:docChgLst>
  <pc:docChgLst>
    <pc:chgData name="Donald Privitera" userId="b19266b5-85bb-4cd7-abc7-9d22c2c9327d" providerId="ADAL" clId="{F8E73A52-37D0-46FE-85E1-F0E5CFBDAC52}"/>
    <pc:docChg chg="custSel delSld modSld">
      <pc:chgData name="Donald Privitera" userId="b19266b5-85bb-4cd7-abc7-9d22c2c9327d" providerId="ADAL" clId="{F8E73A52-37D0-46FE-85E1-F0E5CFBDAC52}" dt="2022-07-28T23:43:54.236" v="28" actId="47"/>
      <pc:docMkLst>
        <pc:docMk/>
      </pc:docMkLst>
      <pc:sldChg chg="modSp mod">
        <pc:chgData name="Donald Privitera" userId="b19266b5-85bb-4cd7-abc7-9d22c2c9327d" providerId="ADAL" clId="{F8E73A52-37D0-46FE-85E1-F0E5CFBDAC52}" dt="2022-07-28T23:43:17.265" v="17" actId="6549"/>
        <pc:sldMkLst>
          <pc:docMk/>
          <pc:sldMk cId="2660439541" sldId="365"/>
        </pc:sldMkLst>
        <pc:spChg chg="mod">
          <ac:chgData name="Donald Privitera" userId="b19266b5-85bb-4cd7-abc7-9d22c2c9327d" providerId="ADAL" clId="{F8E73A52-37D0-46FE-85E1-F0E5CFBDAC52}" dt="2022-07-28T23:43:12.609" v="16" actId="20577"/>
          <ac:spMkLst>
            <pc:docMk/>
            <pc:sldMk cId="2660439541" sldId="365"/>
            <ac:spMk id="4" creationId="{A46125D9-D5D8-4CD8-9A67-54EC039E3075}"/>
          </ac:spMkLst>
        </pc:spChg>
        <pc:spChg chg="mod">
          <ac:chgData name="Donald Privitera" userId="b19266b5-85bb-4cd7-abc7-9d22c2c9327d" providerId="ADAL" clId="{F8E73A52-37D0-46FE-85E1-F0E5CFBDAC52}" dt="2022-07-28T23:43:17.265" v="17" actId="6549"/>
          <ac:spMkLst>
            <pc:docMk/>
            <pc:sldMk cId="2660439541" sldId="365"/>
            <ac:spMk id="5" creationId="{7AB0199A-8625-48D3-A0A7-97CFA8299759}"/>
          </ac:spMkLst>
        </pc:spChg>
      </pc:sldChg>
      <pc:sldChg chg="modSp mod">
        <pc:chgData name="Donald Privitera" userId="b19266b5-85bb-4cd7-abc7-9d22c2c9327d" providerId="ADAL" clId="{F8E73A52-37D0-46FE-85E1-F0E5CFBDAC52}" dt="2022-07-28T23:43:38.256" v="27" actId="20577"/>
        <pc:sldMkLst>
          <pc:docMk/>
          <pc:sldMk cId="2731853233" sldId="366"/>
        </pc:sldMkLst>
        <pc:spChg chg="mod">
          <ac:chgData name="Donald Privitera" userId="b19266b5-85bb-4cd7-abc7-9d22c2c9327d" providerId="ADAL" clId="{F8E73A52-37D0-46FE-85E1-F0E5CFBDAC52}" dt="2022-07-28T23:43:30.368" v="22" actId="20577"/>
          <ac:spMkLst>
            <pc:docMk/>
            <pc:sldMk cId="2731853233" sldId="366"/>
            <ac:spMk id="2" creationId="{77004BE6-B2F9-86B8-1A7D-A9155BFD8CB9}"/>
          </ac:spMkLst>
        </pc:spChg>
        <pc:spChg chg="mod">
          <ac:chgData name="Donald Privitera" userId="b19266b5-85bb-4cd7-abc7-9d22c2c9327d" providerId="ADAL" clId="{F8E73A52-37D0-46FE-85E1-F0E5CFBDAC52}" dt="2022-07-28T23:43:38.256" v="27" actId="20577"/>
          <ac:spMkLst>
            <pc:docMk/>
            <pc:sldMk cId="2731853233" sldId="366"/>
            <ac:spMk id="3" creationId="{24D37A07-6EBE-49C2-872C-D2C1A8A8B1D5}"/>
          </ac:spMkLst>
        </pc:spChg>
      </pc:sldChg>
      <pc:sldChg chg="del">
        <pc:chgData name="Donald Privitera" userId="b19266b5-85bb-4cd7-abc7-9d22c2c9327d" providerId="ADAL" clId="{F8E73A52-37D0-46FE-85E1-F0E5CFBDAC52}" dt="2022-07-28T23:43:54.236" v="28" actId="47"/>
        <pc:sldMkLst>
          <pc:docMk/>
          <pc:sldMk cId="3370831236" sldId="367"/>
        </pc:sldMkLst>
      </pc:sldChg>
      <pc:sldChg chg="del">
        <pc:chgData name="Donald Privitera" userId="b19266b5-85bb-4cd7-abc7-9d22c2c9327d" providerId="ADAL" clId="{F8E73A52-37D0-46FE-85E1-F0E5CFBDAC52}" dt="2022-07-28T23:43:54.236" v="28" actId="47"/>
        <pc:sldMkLst>
          <pc:docMk/>
          <pc:sldMk cId="3426696307" sldId="368"/>
        </pc:sldMkLst>
      </pc:sldChg>
      <pc:sldChg chg="del">
        <pc:chgData name="Donald Privitera" userId="b19266b5-85bb-4cd7-abc7-9d22c2c9327d" providerId="ADAL" clId="{F8E73A52-37D0-46FE-85E1-F0E5CFBDAC52}" dt="2022-07-28T23:43:54.236" v="28" actId="47"/>
        <pc:sldMkLst>
          <pc:docMk/>
          <pc:sldMk cId="2513393261" sldId="369"/>
        </pc:sldMkLst>
      </pc:sldChg>
      <pc:sldChg chg="del">
        <pc:chgData name="Donald Privitera" userId="b19266b5-85bb-4cd7-abc7-9d22c2c9327d" providerId="ADAL" clId="{F8E73A52-37D0-46FE-85E1-F0E5CFBDAC52}" dt="2022-07-28T23:43:54.236" v="28" actId="47"/>
        <pc:sldMkLst>
          <pc:docMk/>
          <pc:sldMk cId="782284823" sldId="370"/>
        </pc:sldMkLst>
      </pc:sldChg>
      <pc:sldChg chg="del">
        <pc:chgData name="Donald Privitera" userId="b19266b5-85bb-4cd7-abc7-9d22c2c9327d" providerId="ADAL" clId="{F8E73A52-37D0-46FE-85E1-F0E5CFBDAC52}" dt="2022-07-28T23:43:54.236" v="28" actId="47"/>
        <pc:sldMkLst>
          <pc:docMk/>
          <pc:sldMk cId="4152348714" sldId="371"/>
        </pc:sldMkLst>
      </pc:sldChg>
      <pc:sldChg chg="del">
        <pc:chgData name="Donald Privitera" userId="b19266b5-85bb-4cd7-abc7-9d22c2c9327d" providerId="ADAL" clId="{F8E73A52-37D0-46FE-85E1-F0E5CFBDAC52}" dt="2022-07-28T23:43:54.236" v="28" actId="47"/>
        <pc:sldMkLst>
          <pc:docMk/>
          <pc:sldMk cId="3209074510" sldId="372"/>
        </pc:sldMkLst>
      </pc:sldChg>
      <pc:sldChg chg="del">
        <pc:chgData name="Donald Privitera" userId="b19266b5-85bb-4cd7-abc7-9d22c2c9327d" providerId="ADAL" clId="{F8E73A52-37D0-46FE-85E1-F0E5CFBDAC52}" dt="2022-07-28T23:43:54.236" v="28" actId="47"/>
        <pc:sldMkLst>
          <pc:docMk/>
          <pc:sldMk cId="2050336950" sldId="373"/>
        </pc:sldMkLst>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9A591099-7EBE-4D12-B880-CCA6B38B92A6}" type="datetimeFigureOut">
              <a:rPr lang="en-US" smtClean="0"/>
              <a:t>7/23/2024</a:t>
            </a:fld>
            <a:endParaRPr lang="en-US" dirty="0"/>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63A36C10-A9D4-4995-9BAF-95FBD77A724B}" type="slidenum">
              <a:rPr lang="en-US" smtClean="0"/>
              <a:t>‹#›</a:t>
            </a:fld>
            <a:endParaRPr lang="en-US" dirty="0"/>
          </a:p>
        </p:txBody>
      </p:sp>
    </p:spTree>
    <p:extLst>
      <p:ext uri="{BB962C8B-B14F-4D97-AF65-F5344CB8AC3E}">
        <p14:creationId xmlns:p14="http://schemas.microsoft.com/office/powerpoint/2010/main" val="250921828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0CF4299-1721-48C6-878D-74296BE00D21}" type="datetimeFigureOut">
              <a:rPr lang="en-US" smtClean="0"/>
              <a:t>7/23/2024</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0861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3AEF9EC-8318-4FF6-847E-A85BBD2B7E49}" type="slidenum">
              <a:rPr lang="en-US" smtClean="0"/>
              <a:t>‹#›</a:t>
            </a:fld>
            <a:endParaRPr lang="en-US" dirty="0"/>
          </a:p>
        </p:txBody>
      </p:sp>
    </p:spTree>
    <p:extLst>
      <p:ext uri="{BB962C8B-B14F-4D97-AF65-F5344CB8AC3E}">
        <p14:creationId xmlns:p14="http://schemas.microsoft.com/office/powerpoint/2010/main" val="22831956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en-US"/>
              <a:t>Click to edit Master title style</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a:xfrm rot="5400000">
            <a:off x="10155639" y="1790701"/>
            <a:ext cx="990599" cy="304799"/>
          </a:xfrm>
          <a:prstGeom prst="rect">
            <a:avLst/>
          </a:prstGeom>
        </p:spPr>
        <p:txBody>
          <a:bodyPr/>
          <a:lstStyle/>
          <a:p>
            <a:fld id="{4AAD347D-5ACD-4C99-B74B-A9C85AD731AF}" type="datetimeFigureOut">
              <a:rPr lang="en-US" smtClean="0"/>
              <a:t>7/23/2024</a:t>
            </a:fld>
            <a:endParaRPr lang="en-US" dirty="0"/>
          </a:p>
        </p:txBody>
      </p:sp>
      <p:sp>
        <p:nvSpPr>
          <p:cNvPr id="5" name="Footer Placeholder 4"/>
          <p:cNvSpPr>
            <a:spLocks noGrp="1"/>
          </p:cNvSpPr>
          <p:nvPr>
            <p:ph type="ftr" sz="quarter" idx="11"/>
          </p:nvPr>
        </p:nvSpPr>
        <p:spPr>
          <a:xfrm rot="5400000">
            <a:off x="8951573" y="3225297"/>
            <a:ext cx="3859795" cy="304801"/>
          </a:xfrm>
          <a:prstGeom prst="rect">
            <a:avLst/>
          </a:prstGeom>
        </p:spPr>
        <p:txBody>
          <a:bodyPr/>
          <a:lstStyle/>
          <a:p>
            <a:endParaRPr lang="en-US" dirty="0"/>
          </a:p>
        </p:txBody>
      </p:sp>
      <p:sp>
        <p:nvSpPr>
          <p:cNvPr id="6" name="Slide Number Placeholder 5"/>
          <p:cNvSpPr>
            <a:spLocks noGrp="1"/>
          </p:cNvSpPr>
          <p:nvPr>
            <p:ph type="sldNum" sz="quarter" idx="12"/>
          </p:nvPr>
        </p:nvSpPr>
        <p:spPr>
          <a:xfrm>
            <a:off x="10352540" y="295729"/>
            <a:ext cx="838199" cy="767687"/>
          </a:xfrm>
          <a:prstGeom prst="rect">
            <a:avLst/>
          </a:prstGeom>
        </p:spPr>
        <p:txBody>
          <a:bodyPr/>
          <a:lstStyle/>
          <a:p>
            <a:fld id="{D57F1E4F-1CFF-5643-939E-02111984F565}" type="slidenum">
              <a:rPr lang="en-US" smtClean="0"/>
              <a:t>‹#›</a:t>
            </a:fld>
            <a:endParaRPr lang="en-US" dirty="0"/>
          </a:p>
        </p:txBody>
      </p:sp>
    </p:spTree>
    <p:extLst>
      <p:ext uri="{BB962C8B-B14F-4D97-AF65-F5344CB8AC3E}">
        <p14:creationId xmlns:p14="http://schemas.microsoft.com/office/powerpoint/2010/main" val="29765591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rot="5400000">
            <a:off x="10155639" y="1790701"/>
            <a:ext cx="990599" cy="304799"/>
          </a:xfrm>
          <a:prstGeom prst="rect">
            <a:avLst/>
          </a:prstGeom>
        </p:spPr>
        <p:txBody>
          <a:bodyPr/>
          <a:lstStyle/>
          <a:p>
            <a:fld id="{CC444FFE-4BDB-4301-83D8-FE8B25E7CF5A}" type="datetime1">
              <a:rPr lang="en-US" smtClean="0"/>
              <a:t>7/23/2024</a:t>
            </a:fld>
            <a:endParaRPr lang="en-US" dirty="0"/>
          </a:p>
        </p:txBody>
      </p:sp>
      <p:sp>
        <p:nvSpPr>
          <p:cNvPr id="6" name="Footer Placeholder 5"/>
          <p:cNvSpPr>
            <a:spLocks noGrp="1"/>
          </p:cNvSpPr>
          <p:nvPr>
            <p:ph type="ftr" sz="quarter" idx="11"/>
          </p:nvPr>
        </p:nvSpPr>
        <p:spPr>
          <a:xfrm rot="5400000">
            <a:off x="8951573" y="3225297"/>
            <a:ext cx="3859795" cy="304801"/>
          </a:xfrm>
          <a:prstGeom prst="rect">
            <a:avLst/>
          </a:prstGeom>
        </p:spPr>
        <p:txBody>
          <a:bodyPr/>
          <a:lstStyle/>
          <a:p>
            <a:r>
              <a:rPr lang="en-US"/>
              <a:t>Add a footer</a:t>
            </a:r>
            <a:endParaRPr lang="en-US" dirty="0"/>
          </a:p>
        </p:txBody>
      </p:sp>
      <p:sp>
        <p:nvSpPr>
          <p:cNvPr id="7" name="Slide Number Placeholder 6"/>
          <p:cNvSpPr>
            <a:spLocks noGrp="1"/>
          </p:cNvSpPr>
          <p:nvPr>
            <p:ph type="sldNum" sz="quarter" idx="12"/>
          </p:nvPr>
        </p:nvSpPr>
        <p:spPr>
          <a:xfrm>
            <a:off x="10352540" y="295729"/>
            <a:ext cx="838199" cy="767687"/>
          </a:xfrm>
          <a:prstGeom prst="rect">
            <a:avLst/>
          </a:prstGeom>
        </p:spPr>
        <p:txBody>
          <a:bodyPr/>
          <a:lstStyle/>
          <a:p>
            <a:fld id="{E31375A4-56A4-47D6-9801-1991572033F7}" type="slidenum">
              <a:rPr lang="en-US" smtClean="0"/>
              <a:pPr/>
              <a:t>‹#›</a:t>
            </a:fld>
            <a:endParaRPr lang="en-US" dirty="0"/>
          </a:p>
        </p:txBody>
      </p:sp>
    </p:spTree>
    <p:extLst>
      <p:ext uri="{BB962C8B-B14F-4D97-AF65-F5344CB8AC3E}">
        <p14:creationId xmlns:p14="http://schemas.microsoft.com/office/powerpoint/2010/main" val="1719534800"/>
      </p:ext>
    </p:extLst>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en-US"/>
              <a:t>Click to edit Master title style</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a:xfrm rot="5400000">
            <a:off x="10155639" y="1790701"/>
            <a:ext cx="990599" cy="304799"/>
          </a:xfrm>
          <a:prstGeom prst="rect">
            <a:avLst/>
          </a:prstGeom>
        </p:spPr>
        <p:txBody>
          <a:bodyPr/>
          <a:lstStyle/>
          <a:p>
            <a:fld id="{CC444FFE-4BDB-4301-83D8-FE8B25E7CF5A}" type="datetime1">
              <a:rPr lang="en-US" smtClean="0"/>
              <a:t>7/23/2024</a:t>
            </a:fld>
            <a:endParaRPr lang="en-US" dirty="0"/>
          </a:p>
        </p:txBody>
      </p:sp>
      <p:sp>
        <p:nvSpPr>
          <p:cNvPr id="5" name="Footer Placeholder 4"/>
          <p:cNvSpPr>
            <a:spLocks noGrp="1"/>
          </p:cNvSpPr>
          <p:nvPr>
            <p:ph type="ftr" sz="quarter" idx="11"/>
          </p:nvPr>
        </p:nvSpPr>
        <p:spPr>
          <a:xfrm rot="5400000">
            <a:off x="8951573" y="3225297"/>
            <a:ext cx="3859795" cy="304801"/>
          </a:xfrm>
          <a:prstGeom prst="rect">
            <a:avLst/>
          </a:prstGeom>
        </p:spPr>
        <p:txBody>
          <a:bodyPr/>
          <a:lstStyle/>
          <a:p>
            <a:r>
              <a:rPr lang="en-US"/>
              <a:t>Add a footer</a:t>
            </a:r>
            <a:endParaRPr lang="en-US" dirty="0"/>
          </a:p>
        </p:txBody>
      </p:sp>
      <p:sp>
        <p:nvSpPr>
          <p:cNvPr id="6" name="Slide Number Placeholder 5"/>
          <p:cNvSpPr>
            <a:spLocks noGrp="1"/>
          </p:cNvSpPr>
          <p:nvPr>
            <p:ph type="sldNum" sz="quarter" idx="12"/>
          </p:nvPr>
        </p:nvSpPr>
        <p:spPr>
          <a:xfrm>
            <a:off x="10352540" y="295729"/>
            <a:ext cx="838199" cy="767687"/>
          </a:xfrm>
          <a:prstGeom prst="rect">
            <a:avLst/>
          </a:prstGeom>
        </p:spPr>
        <p:txBody>
          <a:bodyPr/>
          <a:lstStyle/>
          <a:p>
            <a:fld id="{E31375A4-56A4-47D6-9801-1991572033F7}" type="slidenum">
              <a:rPr lang="en-US" smtClean="0"/>
              <a:pPr/>
              <a:t>‹#›</a:t>
            </a:fld>
            <a:endParaRPr lang="en-US" dirty="0"/>
          </a:p>
        </p:txBody>
      </p:sp>
    </p:spTree>
    <p:extLst>
      <p:ext uri="{BB962C8B-B14F-4D97-AF65-F5344CB8AC3E}">
        <p14:creationId xmlns:p14="http://schemas.microsoft.com/office/powerpoint/2010/main" val="1728390946"/>
      </p:ext>
    </p:extLst>
  </p:cSld>
  <p:clrMapOvr>
    <a:masterClrMapping/>
  </p:clrMapOvr>
  <p:hf sldNum="0"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en-US"/>
              <a:t>Click to edit Master title style</a:t>
            </a:r>
            <a:endParaRPr lang="en-US" dirty="0"/>
          </a:p>
        </p:txBody>
      </p:sp>
      <p:sp>
        <p:nvSpPr>
          <p:cNvPr id="11" name="Text Placeholder 3"/>
          <p:cNvSpPr>
            <a:spLocks noGrp="1"/>
          </p:cNvSpPr>
          <p:nvPr>
            <p:ph type="body" sz="half" idx="14"/>
          </p:nvPr>
        </p:nvSpPr>
        <p:spPr>
          <a:xfrm>
            <a:off x="1930400" y="3771174"/>
            <a:ext cx="727964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en-US"/>
              <a:t>Click to edit Master text styles</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a:xfrm rot="5400000">
            <a:off x="10155639" y="1790701"/>
            <a:ext cx="990599" cy="304799"/>
          </a:xfrm>
          <a:prstGeom prst="rect">
            <a:avLst/>
          </a:prstGeom>
        </p:spPr>
        <p:txBody>
          <a:bodyPr/>
          <a:lstStyle/>
          <a:p>
            <a:fld id="{CC444FFE-4BDB-4301-83D8-FE8B25E7CF5A}" type="datetime1">
              <a:rPr lang="en-US" smtClean="0"/>
              <a:t>7/23/2024</a:t>
            </a:fld>
            <a:endParaRPr lang="en-US" dirty="0"/>
          </a:p>
        </p:txBody>
      </p:sp>
      <p:sp>
        <p:nvSpPr>
          <p:cNvPr id="5" name="Footer Placeholder 4"/>
          <p:cNvSpPr>
            <a:spLocks noGrp="1"/>
          </p:cNvSpPr>
          <p:nvPr>
            <p:ph type="ftr" sz="quarter" idx="11"/>
          </p:nvPr>
        </p:nvSpPr>
        <p:spPr>
          <a:xfrm rot="5400000">
            <a:off x="8951573" y="3225297"/>
            <a:ext cx="3859795" cy="304801"/>
          </a:xfrm>
          <a:prstGeom prst="rect">
            <a:avLst/>
          </a:prstGeom>
        </p:spPr>
        <p:txBody>
          <a:bodyPr/>
          <a:lstStyle/>
          <a:p>
            <a:r>
              <a:rPr lang="en-US"/>
              <a:t>Add a footer</a:t>
            </a:r>
            <a:endParaRPr lang="en-US" dirty="0"/>
          </a:p>
        </p:txBody>
      </p:sp>
      <p:sp>
        <p:nvSpPr>
          <p:cNvPr id="6" name="Slide Number Placeholder 5"/>
          <p:cNvSpPr>
            <a:spLocks noGrp="1"/>
          </p:cNvSpPr>
          <p:nvPr>
            <p:ph type="sldNum" sz="quarter" idx="12"/>
          </p:nvPr>
        </p:nvSpPr>
        <p:spPr>
          <a:xfrm>
            <a:off x="10352540" y="295729"/>
            <a:ext cx="838199" cy="767687"/>
          </a:xfrm>
          <a:prstGeom prst="rect">
            <a:avLst/>
          </a:prstGeom>
        </p:spPr>
        <p:txBody>
          <a:bodyPr/>
          <a:lstStyle/>
          <a:p>
            <a:fld id="{E31375A4-56A4-47D6-9801-1991572033F7}" type="slidenum">
              <a:rPr lang="en-US" smtClean="0"/>
              <a:pPr/>
              <a:t>‹#›</a:t>
            </a:fld>
            <a:endParaRPr lang="en-US" dirty="0"/>
          </a:p>
        </p:txBody>
      </p:sp>
      <p:sp>
        <p:nvSpPr>
          <p:cNvPr id="12" name="TextBox 11"/>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
        <p:nvSpPr>
          <p:cNvPr id="15" name="TextBox 14"/>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Tree>
    <p:extLst>
      <p:ext uri="{BB962C8B-B14F-4D97-AF65-F5344CB8AC3E}">
        <p14:creationId xmlns:p14="http://schemas.microsoft.com/office/powerpoint/2010/main" val="338076564"/>
      </p:ext>
    </p:extLst>
  </p:cSld>
  <p:clrMapOvr>
    <a:masterClrMapping/>
  </p:clrMapOvr>
  <p:hf sldNum="0"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rot="5400000">
            <a:off x="10155639" y="1790701"/>
            <a:ext cx="990599" cy="304799"/>
          </a:xfrm>
          <a:prstGeom prst="rect">
            <a:avLst/>
          </a:prstGeom>
        </p:spPr>
        <p:txBody>
          <a:bodyPr/>
          <a:lstStyle/>
          <a:p>
            <a:fld id="{CC444FFE-4BDB-4301-83D8-FE8B25E7CF5A}" type="datetime1">
              <a:rPr lang="en-US" smtClean="0"/>
              <a:t>7/23/2024</a:t>
            </a:fld>
            <a:endParaRPr lang="en-US" dirty="0"/>
          </a:p>
        </p:txBody>
      </p:sp>
      <p:sp>
        <p:nvSpPr>
          <p:cNvPr id="5" name="Footer Placeholder 4"/>
          <p:cNvSpPr>
            <a:spLocks noGrp="1"/>
          </p:cNvSpPr>
          <p:nvPr>
            <p:ph type="ftr" sz="quarter" idx="11"/>
          </p:nvPr>
        </p:nvSpPr>
        <p:spPr>
          <a:xfrm rot="5400000">
            <a:off x="8951573" y="3225297"/>
            <a:ext cx="3859795" cy="304801"/>
          </a:xfrm>
          <a:prstGeom prst="rect">
            <a:avLst/>
          </a:prstGeom>
        </p:spPr>
        <p:txBody>
          <a:bodyPr/>
          <a:lstStyle/>
          <a:p>
            <a:r>
              <a:rPr lang="en-US"/>
              <a:t>Add a footer</a:t>
            </a:r>
            <a:endParaRPr lang="en-US" dirty="0"/>
          </a:p>
        </p:txBody>
      </p:sp>
      <p:sp>
        <p:nvSpPr>
          <p:cNvPr id="6" name="Slide Number Placeholder 5"/>
          <p:cNvSpPr>
            <a:spLocks noGrp="1"/>
          </p:cNvSpPr>
          <p:nvPr>
            <p:ph type="sldNum" sz="quarter" idx="12"/>
          </p:nvPr>
        </p:nvSpPr>
        <p:spPr>
          <a:xfrm>
            <a:off x="10352540" y="295729"/>
            <a:ext cx="838199" cy="767687"/>
          </a:xfrm>
          <a:prstGeom prst="rect">
            <a:avLst/>
          </a:prstGeom>
        </p:spPr>
        <p:txBody>
          <a:bodyPr/>
          <a:lstStyle/>
          <a:p>
            <a:fld id="{E31375A4-56A4-47D6-9801-1991572033F7}" type="slidenum">
              <a:rPr lang="en-US" smtClean="0"/>
              <a:pPr/>
              <a:t>‹#›</a:t>
            </a:fld>
            <a:endParaRPr lang="en-US" dirty="0"/>
          </a:p>
        </p:txBody>
      </p:sp>
    </p:spTree>
    <p:extLst>
      <p:ext uri="{BB962C8B-B14F-4D97-AF65-F5344CB8AC3E}">
        <p14:creationId xmlns:p14="http://schemas.microsoft.com/office/powerpoint/2010/main" val="348625255"/>
      </p:ext>
    </p:extLst>
  </p:cSld>
  <p:clrMapOvr>
    <a:masterClrMapping/>
  </p:clrMapOvr>
  <p:hf sldNum="0" hdr="0" ftr="0" dt="0"/>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a:t>Click to edit Master title style</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17" name="Straight Connector 16"/>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a:xfrm rot="5400000">
            <a:off x="10155639" y="1790701"/>
            <a:ext cx="990599" cy="304799"/>
          </a:xfrm>
          <a:prstGeom prst="rect">
            <a:avLst/>
          </a:prstGeom>
        </p:spPr>
        <p:txBody>
          <a:bodyPr/>
          <a:lstStyle/>
          <a:p>
            <a:fld id="{CC444FFE-4BDB-4301-83D8-FE8B25E7CF5A}" type="datetime1">
              <a:rPr lang="en-US" smtClean="0"/>
              <a:t>7/23/2024</a:t>
            </a:fld>
            <a:endParaRPr lang="en-US" dirty="0"/>
          </a:p>
        </p:txBody>
      </p:sp>
      <p:sp>
        <p:nvSpPr>
          <p:cNvPr id="4" name="Footer Placeholder 4"/>
          <p:cNvSpPr>
            <a:spLocks noGrp="1"/>
          </p:cNvSpPr>
          <p:nvPr>
            <p:ph type="ftr" sz="quarter" idx="11"/>
          </p:nvPr>
        </p:nvSpPr>
        <p:spPr>
          <a:xfrm rot="5400000">
            <a:off x="8951573" y="3225297"/>
            <a:ext cx="3859795" cy="304801"/>
          </a:xfrm>
          <a:prstGeom prst="rect">
            <a:avLst/>
          </a:prstGeom>
        </p:spPr>
        <p:txBody>
          <a:bodyPr/>
          <a:lstStyle/>
          <a:p>
            <a:r>
              <a:rPr lang="en-US"/>
              <a:t>Add a footer</a:t>
            </a:r>
            <a:endParaRPr lang="en-US" dirty="0"/>
          </a:p>
        </p:txBody>
      </p:sp>
      <p:sp>
        <p:nvSpPr>
          <p:cNvPr id="6" name="Slide Number Placeholder 5"/>
          <p:cNvSpPr>
            <a:spLocks noGrp="1"/>
          </p:cNvSpPr>
          <p:nvPr>
            <p:ph type="sldNum" sz="quarter" idx="12"/>
          </p:nvPr>
        </p:nvSpPr>
        <p:spPr>
          <a:xfrm>
            <a:off x="10352540" y="295729"/>
            <a:ext cx="838199" cy="767687"/>
          </a:xfrm>
          <a:prstGeom prst="rect">
            <a:avLst/>
          </a:prstGeom>
        </p:spPr>
        <p:txBody>
          <a:bodyPr/>
          <a:lstStyle/>
          <a:p>
            <a:fld id="{E31375A4-56A4-47D6-9801-1991572033F7}" type="slidenum">
              <a:rPr lang="en-US" smtClean="0"/>
              <a:pPr/>
              <a:t>‹#›</a:t>
            </a:fld>
            <a:endParaRPr lang="en-US" dirty="0"/>
          </a:p>
        </p:txBody>
      </p:sp>
    </p:spTree>
    <p:extLst>
      <p:ext uri="{BB962C8B-B14F-4D97-AF65-F5344CB8AC3E}">
        <p14:creationId xmlns:p14="http://schemas.microsoft.com/office/powerpoint/2010/main" val="3700127388"/>
      </p:ext>
    </p:extLst>
  </p:cSld>
  <p:clrMapOvr>
    <a:masterClrMapping/>
  </p:clrMapOvr>
  <p:hf sldNum="0" hdr="0" ftr="0" dt="0"/>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a:t>Click to edit Master title style</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19" name="Straight Connector 18"/>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a:xfrm rot="5400000">
            <a:off x="10155639" y="1790701"/>
            <a:ext cx="990599" cy="304799"/>
          </a:xfrm>
          <a:prstGeom prst="rect">
            <a:avLst/>
          </a:prstGeom>
        </p:spPr>
        <p:txBody>
          <a:bodyPr/>
          <a:lstStyle/>
          <a:p>
            <a:fld id="{CC444FFE-4BDB-4301-83D8-FE8B25E7CF5A}" type="datetime1">
              <a:rPr lang="en-US" smtClean="0"/>
              <a:t>7/23/2024</a:t>
            </a:fld>
            <a:endParaRPr lang="en-US" dirty="0"/>
          </a:p>
        </p:txBody>
      </p:sp>
      <p:sp>
        <p:nvSpPr>
          <p:cNvPr id="4" name="Footer Placeholder 4"/>
          <p:cNvSpPr>
            <a:spLocks noGrp="1"/>
          </p:cNvSpPr>
          <p:nvPr>
            <p:ph type="ftr" sz="quarter" idx="11"/>
          </p:nvPr>
        </p:nvSpPr>
        <p:spPr>
          <a:xfrm rot="5400000">
            <a:off x="8951573" y="3225297"/>
            <a:ext cx="3859795" cy="304801"/>
          </a:xfrm>
          <a:prstGeom prst="rect">
            <a:avLst/>
          </a:prstGeom>
        </p:spPr>
        <p:txBody>
          <a:bodyPr/>
          <a:lstStyle/>
          <a:p>
            <a:r>
              <a:rPr lang="en-US"/>
              <a:t>Add a footer</a:t>
            </a:r>
            <a:endParaRPr lang="en-US" dirty="0"/>
          </a:p>
        </p:txBody>
      </p:sp>
      <p:sp>
        <p:nvSpPr>
          <p:cNvPr id="6" name="Slide Number Placeholder 5"/>
          <p:cNvSpPr>
            <a:spLocks noGrp="1"/>
          </p:cNvSpPr>
          <p:nvPr>
            <p:ph type="sldNum" sz="quarter" idx="12"/>
          </p:nvPr>
        </p:nvSpPr>
        <p:spPr>
          <a:xfrm>
            <a:off x="10352540" y="295729"/>
            <a:ext cx="838199" cy="767687"/>
          </a:xfrm>
          <a:prstGeom prst="rect">
            <a:avLst/>
          </a:prstGeom>
        </p:spPr>
        <p:txBody>
          <a:bodyPr/>
          <a:lstStyle/>
          <a:p>
            <a:fld id="{E31375A4-56A4-47D6-9801-1991572033F7}" type="slidenum">
              <a:rPr lang="en-US" smtClean="0"/>
              <a:pPr/>
              <a:t>‹#›</a:t>
            </a:fld>
            <a:endParaRPr lang="en-US" dirty="0"/>
          </a:p>
        </p:txBody>
      </p:sp>
    </p:spTree>
    <p:extLst>
      <p:ext uri="{BB962C8B-B14F-4D97-AF65-F5344CB8AC3E}">
        <p14:creationId xmlns:p14="http://schemas.microsoft.com/office/powerpoint/2010/main" val="962246922"/>
      </p:ext>
    </p:extLst>
  </p:cSld>
  <p:clrMapOvr>
    <a:masterClrMapping/>
  </p:clrMapOvr>
  <p:hf sldNum="0" hdr="0" ftr="0" dt="0"/>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nchorCtr="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rot="5400000">
            <a:off x="10155639" y="1790701"/>
            <a:ext cx="990599" cy="304799"/>
          </a:xfrm>
          <a:prstGeom prst="rect">
            <a:avLst/>
          </a:prstGeom>
        </p:spPr>
        <p:txBody>
          <a:bodyPr/>
          <a:lstStyle/>
          <a:p>
            <a:fld id="{1C40B874-E53C-42B9-98BA-0781B387246C}" type="datetime1">
              <a:rPr lang="en-US" smtClean="0"/>
              <a:t>7/23/2024</a:t>
            </a:fld>
            <a:endParaRPr lang="en-US" dirty="0"/>
          </a:p>
        </p:txBody>
      </p:sp>
      <p:sp>
        <p:nvSpPr>
          <p:cNvPr id="5" name="Footer Placeholder 4"/>
          <p:cNvSpPr>
            <a:spLocks noGrp="1"/>
          </p:cNvSpPr>
          <p:nvPr>
            <p:ph type="ftr" sz="quarter" idx="11"/>
          </p:nvPr>
        </p:nvSpPr>
        <p:spPr>
          <a:xfrm rot="5400000">
            <a:off x="8951573" y="3225297"/>
            <a:ext cx="3859795" cy="304801"/>
          </a:xfrm>
          <a:prstGeom prst="rect">
            <a:avLst/>
          </a:prstGeom>
        </p:spPr>
        <p:txBody>
          <a:bodyPr/>
          <a:lstStyle/>
          <a:p>
            <a:r>
              <a:rPr lang="en-US"/>
              <a:t>Add a footer</a:t>
            </a:r>
            <a:endParaRPr lang="en-US" dirty="0"/>
          </a:p>
        </p:txBody>
      </p:sp>
      <p:sp>
        <p:nvSpPr>
          <p:cNvPr id="6" name="Slide Number Placeholder 5"/>
          <p:cNvSpPr>
            <a:spLocks noGrp="1"/>
          </p:cNvSpPr>
          <p:nvPr>
            <p:ph type="sldNum" sz="quarter" idx="12"/>
          </p:nvPr>
        </p:nvSpPr>
        <p:spPr>
          <a:xfrm>
            <a:off x="10352540" y="295729"/>
            <a:ext cx="838199" cy="767687"/>
          </a:xfrm>
          <a:prstGeom prst="rect">
            <a:avLst/>
          </a:prstGeom>
        </p:spPr>
        <p:txBody>
          <a:bodyPr/>
          <a:lstStyle/>
          <a:p>
            <a:fld id="{E31375A4-56A4-47D6-9801-1991572033F7}" type="slidenum">
              <a:rPr lang="en-US" smtClean="0"/>
              <a:t>‹#›</a:t>
            </a:fld>
            <a:endParaRPr lang="en-US" dirty="0"/>
          </a:p>
        </p:txBody>
      </p:sp>
    </p:spTree>
    <p:extLst>
      <p:ext uri="{BB962C8B-B14F-4D97-AF65-F5344CB8AC3E}">
        <p14:creationId xmlns:p14="http://schemas.microsoft.com/office/powerpoint/2010/main" val="36548517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en-US"/>
              <a:t>Click to edit Master title style</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rot="5400000">
            <a:off x="10155639" y="1790701"/>
            <a:ext cx="990599" cy="304799"/>
          </a:xfrm>
          <a:prstGeom prst="rect">
            <a:avLst/>
          </a:prstGeom>
        </p:spPr>
        <p:txBody>
          <a:bodyPr/>
          <a:lstStyle/>
          <a:p>
            <a:fld id="{75D402F4-45D7-406A-9C33-75238E131A1E}" type="datetime1">
              <a:rPr lang="en-US" smtClean="0"/>
              <a:t>7/23/2024</a:t>
            </a:fld>
            <a:endParaRPr lang="en-US" dirty="0"/>
          </a:p>
        </p:txBody>
      </p:sp>
      <p:sp>
        <p:nvSpPr>
          <p:cNvPr id="5" name="Footer Placeholder 4"/>
          <p:cNvSpPr>
            <a:spLocks noGrp="1"/>
          </p:cNvSpPr>
          <p:nvPr>
            <p:ph type="ftr" sz="quarter" idx="11"/>
          </p:nvPr>
        </p:nvSpPr>
        <p:spPr>
          <a:xfrm rot="5400000">
            <a:off x="8951573" y="3225297"/>
            <a:ext cx="3859795" cy="304801"/>
          </a:xfrm>
          <a:prstGeom prst="rect">
            <a:avLst/>
          </a:prstGeom>
        </p:spPr>
        <p:txBody>
          <a:bodyPr/>
          <a:lstStyle/>
          <a:p>
            <a:r>
              <a:rPr lang="en-US"/>
              <a:t>Add a footer</a:t>
            </a:r>
            <a:endParaRPr lang="en-US" dirty="0"/>
          </a:p>
        </p:txBody>
      </p:sp>
      <p:sp>
        <p:nvSpPr>
          <p:cNvPr id="6" name="Slide Number Placeholder 5"/>
          <p:cNvSpPr>
            <a:spLocks noGrp="1"/>
          </p:cNvSpPr>
          <p:nvPr>
            <p:ph type="sldNum" sz="quarter" idx="12"/>
          </p:nvPr>
        </p:nvSpPr>
        <p:spPr>
          <a:xfrm>
            <a:off x="10352540" y="295729"/>
            <a:ext cx="838199" cy="767687"/>
          </a:xfrm>
          <a:prstGeom prst="rect">
            <a:avLst/>
          </a:prstGeom>
        </p:spPr>
        <p:txBody>
          <a:bodyPr/>
          <a:lstStyle/>
          <a:p>
            <a:fld id="{E31375A4-56A4-47D6-9801-1991572033F7}" type="slidenum">
              <a:rPr lang="en-US" smtClean="0"/>
              <a:t>‹#›</a:t>
            </a:fld>
            <a:endParaRPr lang="en-US" dirty="0"/>
          </a:p>
        </p:txBody>
      </p:sp>
    </p:spTree>
    <p:extLst>
      <p:ext uri="{BB962C8B-B14F-4D97-AF65-F5344CB8AC3E}">
        <p14:creationId xmlns:p14="http://schemas.microsoft.com/office/powerpoint/2010/main" val="189446139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lvl1pPr marL="342900" indent="-342900">
              <a:buFont typeface="Arial" panose="020B0604020202020204" pitchFamily="34" charset="0"/>
              <a:buChar char="•"/>
              <a:defRPr/>
            </a:lvl1pPr>
            <a:lvl2pPr marL="742950" indent="-285750">
              <a:buFont typeface="Arial" panose="020B0604020202020204" pitchFamily="34" charset="0"/>
              <a:buChar char="•"/>
              <a:defRPr/>
            </a:lvl2pPr>
            <a:lvl3pPr marL="1143000" indent="-228600">
              <a:buFont typeface="Arial" panose="020B0604020202020204" pitchFamily="34" charset="0"/>
              <a:buChar char="•"/>
              <a:defRPr/>
            </a:lvl3pPr>
            <a:lvl4pPr marL="1600200" indent="-228600">
              <a:buFont typeface="Arial" panose="020B0604020202020204" pitchFamily="34" charset="0"/>
              <a:buChar char="•"/>
              <a:defRPr/>
            </a:lvl4pPr>
            <a:lvl5pPr marL="2057400" indent="-228600">
              <a:buFont typeface="Arial" panose="020B0604020202020204" pitchFamily="34" charset="0"/>
              <a:buChar char="•"/>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Date Placeholder 3"/>
          <p:cNvSpPr>
            <a:spLocks noGrp="1"/>
          </p:cNvSpPr>
          <p:nvPr>
            <p:ph type="dt" sz="half" idx="10"/>
          </p:nvPr>
        </p:nvSpPr>
        <p:spPr>
          <a:xfrm rot="5400000">
            <a:off x="10155639" y="1790701"/>
            <a:ext cx="990599" cy="304799"/>
          </a:xfrm>
          <a:prstGeom prst="rect">
            <a:avLst/>
          </a:prstGeom>
        </p:spPr>
        <p:txBody>
          <a:bodyPr/>
          <a:lstStyle/>
          <a:p>
            <a:fld id="{4506E011-4F7D-42D0-82E1-078A40B76F01}" type="datetime1">
              <a:rPr lang="en-US" smtClean="0"/>
              <a:t>7/23/2024</a:t>
            </a:fld>
            <a:endParaRPr lang="en-US" dirty="0"/>
          </a:p>
        </p:txBody>
      </p:sp>
      <p:sp>
        <p:nvSpPr>
          <p:cNvPr id="5" name="Footer Placeholder 4"/>
          <p:cNvSpPr>
            <a:spLocks noGrp="1"/>
          </p:cNvSpPr>
          <p:nvPr>
            <p:ph type="ftr" sz="quarter" idx="11"/>
          </p:nvPr>
        </p:nvSpPr>
        <p:spPr>
          <a:xfrm rot="5400000">
            <a:off x="8951573" y="3225297"/>
            <a:ext cx="3859795" cy="304801"/>
          </a:xfrm>
          <a:prstGeom prst="rect">
            <a:avLst/>
          </a:prstGeom>
        </p:spPr>
        <p:txBody>
          <a:bodyPr/>
          <a:lstStyle/>
          <a:p>
            <a:r>
              <a:rPr lang="en-US"/>
              <a:t>Add a footer</a:t>
            </a:r>
            <a:endParaRPr lang="en-US" dirty="0"/>
          </a:p>
        </p:txBody>
      </p:sp>
      <p:sp>
        <p:nvSpPr>
          <p:cNvPr id="6" name="Slide Number Placeholder 5"/>
          <p:cNvSpPr>
            <a:spLocks noGrp="1"/>
          </p:cNvSpPr>
          <p:nvPr>
            <p:ph type="sldNum" sz="quarter" idx="12"/>
          </p:nvPr>
        </p:nvSpPr>
        <p:spPr>
          <a:xfrm>
            <a:off x="10352540" y="295729"/>
            <a:ext cx="838199" cy="767687"/>
          </a:xfrm>
          <a:prstGeom prst="rect">
            <a:avLst/>
          </a:prstGeom>
        </p:spPr>
        <p:txBody>
          <a:bodyPr/>
          <a:lstStyle/>
          <a:p>
            <a:fld id="{E31375A4-56A4-47D6-9801-1991572033F7}" type="slidenum">
              <a:rPr lang="en-US" smtClean="0"/>
              <a:t>‹#›</a:t>
            </a:fld>
            <a:endParaRPr lang="en-US" dirty="0"/>
          </a:p>
        </p:txBody>
      </p:sp>
    </p:spTree>
    <p:extLst>
      <p:ext uri="{BB962C8B-B14F-4D97-AF65-F5344CB8AC3E}">
        <p14:creationId xmlns:p14="http://schemas.microsoft.com/office/powerpoint/2010/main" val="232666286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rot="5400000">
            <a:off x="10155639" y="1790701"/>
            <a:ext cx="990599" cy="304799"/>
          </a:xfrm>
          <a:prstGeom prst="rect">
            <a:avLst/>
          </a:prstGeom>
        </p:spPr>
        <p:txBody>
          <a:bodyPr/>
          <a:lstStyle/>
          <a:p>
            <a:fld id="{3DA471FE-0FCC-47A4-B218-06AF00AFA70F}" type="datetime1">
              <a:rPr lang="en-US" smtClean="0"/>
              <a:t>7/23/2024</a:t>
            </a:fld>
            <a:endParaRPr lang="en-US" dirty="0"/>
          </a:p>
        </p:txBody>
      </p:sp>
      <p:sp>
        <p:nvSpPr>
          <p:cNvPr id="5" name="Footer Placeholder 4"/>
          <p:cNvSpPr>
            <a:spLocks noGrp="1"/>
          </p:cNvSpPr>
          <p:nvPr>
            <p:ph type="ftr" sz="quarter" idx="11"/>
          </p:nvPr>
        </p:nvSpPr>
        <p:spPr>
          <a:xfrm rot="5400000">
            <a:off x="8951573" y="3225297"/>
            <a:ext cx="3859795" cy="304801"/>
          </a:xfrm>
          <a:prstGeom prst="rect">
            <a:avLst/>
          </a:prstGeom>
        </p:spPr>
        <p:txBody>
          <a:bodyPr/>
          <a:lstStyle/>
          <a:p>
            <a:r>
              <a:rPr lang="en-US"/>
              <a:t>Add a footer</a:t>
            </a:r>
            <a:endParaRPr lang="en-US" dirty="0"/>
          </a:p>
        </p:txBody>
      </p:sp>
      <p:sp>
        <p:nvSpPr>
          <p:cNvPr id="6" name="Slide Number Placeholder 5"/>
          <p:cNvSpPr>
            <a:spLocks noGrp="1"/>
          </p:cNvSpPr>
          <p:nvPr>
            <p:ph type="sldNum" sz="quarter" idx="12"/>
          </p:nvPr>
        </p:nvSpPr>
        <p:spPr>
          <a:xfrm>
            <a:off x="10352540" y="295729"/>
            <a:ext cx="838199" cy="767687"/>
          </a:xfrm>
          <a:prstGeom prst="rect">
            <a:avLst/>
          </a:prstGeom>
        </p:spPr>
        <p:txBody>
          <a:bodyPr/>
          <a:lstStyle/>
          <a:p>
            <a:fld id="{E31375A4-56A4-47D6-9801-1991572033F7}" type="slidenum">
              <a:rPr lang="en-US" smtClean="0"/>
              <a:t>‹#›</a:t>
            </a:fld>
            <a:endParaRPr lang="en-US" dirty="0"/>
          </a:p>
        </p:txBody>
      </p:sp>
    </p:spTree>
    <p:extLst>
      <p:ext uri="{BB962C8B-B14F-4D97-AF65-F5344CB8AC3E}">
        <p14:creationId xmlns:p14="http://schemas.microsoft.com/office/powerpoint/2010/main" val="54853868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a:xfrm rot="5400000">
            <a:off x="10155639" y="1790701"/>
            <a:ext cx="990599" cy="304799"/>
          </a:xfrm>
          <a:prstGeom prst="rect">
            <a:avLst/>
          </a:prstGeom>
        </p:spPr>
        <p:txBody>
          <a:bodyPr/>
          <a:lstStyle/>
          <a:p>
            <a:fld id="{BE42C22A-A385-4013-8BC3-1C712ED98224}" type="datetime1">
              <a:rPr lang="en-US" smtClean="0"/>
              <a:t>7/23/2024</a:t>
            </a:fld>
            <a:endParaRPr lang="en-US" dirty="0"/>
          </a:p>
        </p:txBody>
      </p:sp>
      <p:sp>
        <p:nvSpPr>
          <p:cNvPr id="6" name="Footer Placeholder 5"/>
          <p:cNvSpPr>
            <a:spLocks noGrp="1"/>
          </p:cNvSpPr>
          <p:nvPr>
            <p:ph type="ftr" sz="quarter" idx="11"/>
          </p:nvPr>
        </p:nvSpPr>
        <p:spPr>
          <a:xfrm rot="5400000">
            <a:off x="8951573" y="3225297"/>
            <a:ext cx="3859795" cy="304801"/>
          </a:xfrm>
          <a:prstGeom prst="rect">
            <a:avLst/>
          </a:prstGeom>
        </p:spPr>
        <p:txBody>
          <a:bodyPr/>
          <a:lstStyle/>
          <a:p>
            <a:r>
              <a:rPr lang="en-US"/>
              <a:t>Add a footer</a:t>
            </a:r>
            <a:endParaRPr lang="en-US" dirty="0"/>
          </a:p>
        </p:txBody>
      </p:sp>
      <p:sp>
        <p:nvSpPr>
          <p:cNvPr id="7" name="Slide Number Placeholder 6"/>
          <p:cNvSpPr>
            <a:spLocks noGrp="1"/>
          </p:cNvSpPr>
          <p:nvPr>
            <p:ph type="sldNum" sz="quarter" idx="12"/>
          </p:nvPr>
        </p:nvSpPr>
        <p:spPr>
          <a:xfrm>
            <a:off x="10352540" y="295729"/>
            <a:ext cx="838199" cy="767687"/>
          </a:xfrm>
          <a:prstGeom prst="rect">
            <a:avLst/>
          </a:prstGeom>
        </p:spPr>
        <p:txBody>
          <a:bodyPr/>
          <a:lstStyle/>
          <a:p>
            <a:fld id="{E31375A4-56A4-47D6-9801-1991572033F7}" type="slidenum">
              <a:rPr lang="en-US" smtClean="0"/>
              <a:t>‹#›</a:t>
            </a:fld>
            <a:endParaRPr lang="en-US" dirty="0"/>
          </a:p>
        </p:txBody>
      </p:sp>
    </p:spTree>
    <p:extLst>
      <p:ext uri="{BB962C8B-B14F-4D97-AF65-F5344CB8AC3E}">
        <p14:creationId xmlns:p14="http://schemas.microsoft.com/office/powerpoint/2010/main" val="178060501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a:xfrm rot="5400000">
            <a:off x="10155639" y="1790701"/>
            <a:ext cx="990599" cy="304799"/>
          </a:xfrm>
          <a:prstGeom prst="rect">
            <a:avLst/>
          </a:prstGeom>
        </p:spPr>
        <p:txBody>
          <a:bodyPr/>
          <a:lstStyle/>
          <a:p>
            <a:fld id="{A4143CD7-DDC2-4E28-B80E-11B3368F8846}" type="datetime1">
              <a:rPr lang="en-US" smtClean="0"/>
              <a:t>7/23/2024</a:t>
            </a:fld>
            <a:endParaRPr lang="en-US" dirty="0"/>
          </a:p>
        </p:txBody>
      </p:sp>
      <p:sp>
        <p:nvSpPr>
          <p:cNvPr id="8" name="Footer Placeholder 7"/>
          <p:cNvSpPr>
            <a:spLocks noGrp="1"/>
          </p:cNvSpPr>
          <p:nvPr>
            <p:ph type="ftr" sz="quarter" idx="11"/>
          </p:nvPr>
        </p:nvSpPr>
        <p:spPr>
          <a:xfrm rot="5400000">
            <a:off x="8951573" y="3225297"/>
            <a:ext cx="3859795" cy="304801"/>
          </a:xfrm>
          <a:prstGeom prst="rect">
            <a:avLst/>
          </a:prstGeom>
        </p:spPr>
        <p:txBody>
          <a:bodyPr/>
          <a:lstStyle/>
          <a:p>
            <a:r>
              <a:rPr lang="en-US"/>
              <a:t>Add a footer</a:t>
            </a:r>
            <a:endParaRPr lang="en-US" dirty="0"/>
          </a:p>
        </p:txBody>
      </p:sp>
      <p:sp>
        <p:nvSpPr>
          <p:cNvPr id="9" name="Slide Number Placeholder 8"/>
          <p:cNvSpPr>
            <a:spLocks noGrp="1"/>
          </p:cNvSpPr>
          <p:nvPr>
            <p:ph type="sldNum" sz="quarter" idx="12"/>
          </p:nvPr>
        </p:nvSpPr>
        <p:spPr>
          <a:xfrm>
            <a:off x="10352540" y="295729"/>
            <a:ext cx="838199" cy="767687"/>
          </a:xfrm>
          <a:prstGeom prst="rect">
            <a:avLst/>
          </a:prstGeom>
        </p:spPr>
        <p:txBody>
          <a:bodyPr/>
          <a:lstStyle/>
          <a:p>
            <a:fld id="{E31375A4-56A4-47D6-9801-1991572033F7}" type="slidenum">
              <a:rPr lang="en-US" smtClean="0"/>
              <a:t>‹#›</a:t>
            </a:fld>
            <a:endParaRPr lang="en-US" dirty="0"/>
          </a:p>
        </p:txBody>
      </p:sp>
    </p:spTree>
    <p:extLst>
      <p:ext uri="{BB962C8B-B14F-4D97-AF65-F5344CB8AC3E}">
        <p14:creationId xmlns:p14="http://schemas.microsoft.com/office/powerpoint/2010/main" val="232913919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7" name="Date Placeholder 2"/>
          <p:cNvSpPr>
            <a:spLocks noGrp="1"/>
          </p:cNvSpPr>
          <p:nvPr>
            <p:ph type="dt" sz="half" idx="10"/>
          </p:nvPr>
        </p:nvSpPr>
        <p:spPr>
          <a:xfrm rot="5400000">
            <a:off x="10155639" y="1790701"/>
            <a:ext cx="990599" cy="304799"/>
          </a:xfrm>
          <a:prstGeom prst="rect">
            <a:avLst/>
          </a:prstGeom>
        </p:spPr>
        <p:txBody>
          <a:bodyPr/>
          <a:lstStyle/>
          <a:p>
            <a:fld id="{68882D6B-0F0F-41E5-8A0F-FC2D7E2110E0}" type="datetime1">
              <a:rPr lang="en-US" smtClean="0"/>
              <a:t>7/23/2024</a:t>
            </a:fld>
            <a:endParaRPr lang="en-US" dirty="0"/>
          </a:p>
        </p:txBody>
      </p:sp>
      <p:sp>
        <p:nvSpPr>
          <p:cNvPr id="5" name="Footer Placeholder 3"/>
          <p:cNvSpPr>
            <a:spLocks noGrp="1"/>
          </p:cNvSpPr>
          <p:nvPr>
            <p:ph type="ftr" sz="quarter" idx="11"/>
          </p:nvPr>
        </p:nvSpPr>
        <p:spPr>
          <a:xfrm rot="5400000">
            <a:off x="8951573" y="3225297"/>
            <a:ext cx="3859795" cy="304801"/>
          </a:xfrm>
          <a:prstGeom prst="rect">
            <a:avLst/>
          </a:prstGeom>
        </p:spPr>
        <p:txBody>
          <a:bodyPr/>
          <a:lstStyle/>
          <a:p>
            <a:r>
              <a:rPr lang="en-US"/>
              <a:t>Add a footer</a:t>
            </a:r>
            <a:endParaRPr lang="en-US" dirty="0"/>
          </a:p>
        </p:txBody>
      </p:sp>
      <p:sp>
        <p:nvSpPr>
          <p:cNvPr id="6" name="Slide Number Placeholder 4"/>
          <p:cNvSpPr>
            <a:spLocks noGrp="1"/>
          </p:cNvSpPr>
          <p:nvPr>
            <p:ph type="sldNum" sz="quarter" idx="12"/>
          </p:nvPr>
        </p:nvSpPr>
        <p:spPr>
          <a:xfrm>
            <a:off x="10352540" y="295729"/>
            <a:ext cx="838199" cy="767687"/>
          </a:xfrm>
          <a:prstGeom prst="rect">
            <a:avLst/>
          </a:prstGeom>
        </p:spPr>
        <p:txBody>
          <a:bodyPr/>
          <a:lstStyle/>
          <a:p>
            <a:fld id="{E31375A4-56A4-47D6-9801-1991572033F7}" type="slidenum">
              <a:rPr lang="en-US" smtClean="0"/>
              <a:t>‹#›</a:t>
            </a:fld>
            <a:endParaRPr lang="en-US" dirty="0"/>
          </a:p>
        </p:txBody>
      </p:sp>
    </p:spTree>
    <p:extLst>
      <p:ext uri="{BB962C8B-B14F-4D97-AF65-F5344CB8AC3E}">
        <p14:creationId xmlns:p14="http://schemas.microsoft.com/office/powerpoint/2010/main" val="39085699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7" name="Date Placeholder 1"/>
          <p:cNvSpPr>
            <a:spLocks noGrp="1"/>
          </p:cNvSpPr>
          <p:nvPr>
            <p:ph type="dt" sz="half" idx="10"/>
          </p:nvPr>
        </p:nvSpPr>
        <p:spPr>
          <a:xfrm rot="5400000">
            <a:off x="10155639" y="1790701"/>
            <a:ext cx="990599" cy="304799"/>
          </a:xfrm>
          <a:prstGeom prst="rect">
            <a:avLst/>
          </a:prstGeom>
        </p:spPr>
        <p:txBody>
          <a:bodyPr/>
          <a:lstStyle/>
          <a:p>
            <a:fld id="{399C1A38-D70F-41CF-857C-945C6FF6B07D}" type="datetime1">
              <a:rPr lang="en-US" smtClean="0"/>
              <a:t>7/23/2024</a:t>
            </a:fld>
            <a:endParaRPr lang="en-US" dirty="0"/>
          </a:p>
        </p:txBody>
      </p:sp>
      <p:sp>
        <p:nvSpPr>
          <p:cNvPr id="5" name="Footer Placeholder 2"/>
          <p:cNvSpPr>
            <a:spLocks noGrp="1"/>
          </p:cNvSpPr>
          <p:nvPr>
            <p:ph type="ftr" sz="quarter" idx="11"/>
          </p:nvPr>
        </p:nvSpPr>
        <p:spPr>
          <a:xfrm rot="5400000">
            <a:off x="8951573" y="3225297"/>
            <a:ext cx="3859795" cy="304801"/>
          </a:xfrm>
          <a:prstGeom prst="rect">
            <a:avLst/>
          </a:prstGeom>
        </p:spPr>
        <p:txBody>
          <a:bodyPr/>
          <a:lstStyle/>
          <a:p>
            <a:r>
              <a:rPr lang="en-US"/>
              <a:t>Add a footer</a:t>
            </a:r>
            <a:endParaRPr lang="en-US" dirty="0"/>
          </a:p>
        </p:txBody>
      </p:sp>
      <p:sp>
        <p:nvSpPr>
          <p:cNvPr id="6" name="Slide Number Placeholder 3"/>
          <p:cNvSpPr>
            <a:spLocks noGrp="1"/>
          </p:cNvSpPr>
          <p:nvPr>
            <p:ph type="sldNum" sz="quarter" idx="12"/>
          </p:nvPr>
        </p:nvSpPr>
        <p:spPr>
          <a:xfrm>
            <a:off x="10352540" y="295729"/>
            <a:ext cx="838199" cy="767687"/>
          </a:xfrm>
          <a:prstGeom prst="rect">
            <a:avLst/>
          </a:prstGeom>
        </p:spPr>
        <p:txBody>
          <a:bodyPr/>
          <a:lstStyle/>
          <a:p>
            <a:fld id="{E31375A4-56A4-47D6-9801-1991572033F7}" type="slidenum">
              <a:rPr lang="en-US" smtClean="0"/>
              <a:t>‹#›</a:t>
            </a:fld>
            <a:endParaRPr lang="en-US" dirty="0"/>
          </a:p>
        </p:txBody>
      </p:sp>
    </p:spTree>
    <p:extLst>
      <p:ext uri="{BB962C8B-B14F-4D97-AF65-F5344CB8AC3E}">
        <p14:creationId xmlns:p14="http://schemas.microsoft.com/office/powerpoint/2010/main" val="50215000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3" y="1447800"/>
            <a:ext cx="3401064" cy="1447800"/>
          </a:xfrm>
        </p:spPr>
        <p:txBody>
          <a:bodyPr anchor="b"/>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54953"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7" name="Date Placeholder 4"/>
          <p:cNvSpPr>
            <a:spLocks noGrp="1"/>
          </p:cNvSpPr>
          <p:nvPr>
            <p:ph type="dt" sz="half" idx="10"/>
          </p:nvPr>
        </p:nvSpPr>
        <p:spPr>
          <a:xfrm rot="5400000">
            <a:off x="10155639" y="1790701"/>
            <a:ext cx="990599" cy="304799"/>
          </a:xfrm>
          <a:prstGeom prst="rect">
            <a:avLst/>
          </a:prstGeom>
        </p:spPr>
        <p:txBody>
          <a:bodyPr/>
          <a:lstStyle/>
          <a:p>
            <a:fld id="{E32B96DC-D1E7-4668-A471-A46ECA2AE34F}" type="datetime1">
              <a:rPr lang="en-US" smtClean="0"/>
              <a:t>7/23/2024</a:t>
            </a:fld>
            <a:endParaRPr lang="en-US" dirty="0"/>
          </a:p>
        </p:txBody>
      </p:sp>
      <p:sp>
        <p:nvSpPr>
          <p:cNvPr id="5" name="Footer Placeholder 5"/>
          <p:cNvSpPr>
            <a:spLocks noGrp="1"/>
          </p:cNvSpPr>
          <p:nvPr>
            <p:ph type="ftr" sz="quarter" idx="11"/>
          </p:nvPr>
        </p:nvSpPr>
        <p:spPr>
          <a:xfrm rot="5400000">
            <a:off x="8951573" y="3225297"/>
            <a:ext cx="3859795" cy="304801"/>
          </a:xfrm>
          <a:prstGeom prst="rect">
            <a:avLst/>
          </a:prstGeom>
        </p:spPr>
        <p:txBody>
          <a:bodyPr/>
          <a:lstStyle/>
          <a:p>
            <a:r>
              <a:rPr lang="en-US"/>
              <a:t>Add a footer</a:t>
            </a:r>
            <a:endParaRPr lang="en-US" dirty="0"/>
          </a:p>
        </p:txBody>
      </p:sp>
      <p:sp>
        <p:nvSpPr>
          <p:cNvPr id="6" name="Slide Number Placeholder 6"/>
          <p:cNvSpPr>
            <a:spLocks noGrp="1"/>
          </p:cNvSpPr>
          <p:nvPr>
            <p:ph type="sldNum" sz="quarter" idx="12"/>
          </p:nvPr>
        </p:nvSpPr>
        <p:spPr>
          <a:xfrm>
            <a:off x="10352540" y="295729"/>
            <a:ext cx="838199" cy="767687"/>
          </a:xfrm>
          <a:prstGeom prst="rect">
            <a:avLst/>
          </a:prstGeom>
        </p:spPr>
        <p:txBody>
          <a:bodyPr/>
          <a:lstStyle/>
          <a:p>
            <a:fld id="{E31375A4-56A4-47D6-9801-1991572033F7}" type="slidenum">
              <a:rPr lang="en-US" smtClean="0"/>
              <a:t>‹#›</a:t>
            </a:fld>
            <a:endParaRPr lang="en-US" dirty="0"/>
          </a:p>
        </p:txBody>
      </p:sp>
    </p:spTree>
    <p:extLst>
      <p:ext uri="{BB962C8B-B14F-4D97-AF65-F5344CB8AC3E}">
        <p14:creationId xmlns:p14="http://schemas.microsoft.com/office/powerpoint/2010/main" val="220092925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rot="5400000">
            <a:off x="10155639" y="1790701"/>
            <a:ext cx="990599" cy="304799"/>
          </a:xfrm>
          <a:prstGeom prst="rect">
            <a:avLst/>
          </a:prstGeom>
        </p:spPr>
        <p:txBody>
          <a:bodyPr/>
          <a:lstStyle/>
          <a:p>
            <a:fld id="{4509A250-FF31-4206-8172-F9D3106AACB1}" type="datetimeFigureOut">
              <a:rPr lang="en-US" smtClean="0"/>
              <a:t>7/23/2024</a:t>
            </a:fld>
            <a:endParaRPr lang="en-US" dirty="0"/>
          </a:p>
        </p:txBody>
      </p:sp>
      <p:sp>
        <p:nvSpPr>
          <p:cNvPr id="6" name="Footer Placeholder 5"/>
          <p:cNvSpPr>
            <a:spLocks noGrp="1"/>
          </p:cNvSpPr>
          <p:nvPr>
            <p:ph type="ftr" sz="quarter" idx="11"/>
          </p:nvPr>
        </p:nvSpPr>
        <p:spPr>
          <a:xfrm rot="5400000">
            <a:off x="8951573" y="3225297"/>
            <a:ext cx="3859795" cy="304801"/>
          </a:xfrm>
          <a:prstGeom prst="rect">
            <a:avLst/>
          </a:prstGeom>
        </p:spPr>
        <p:txBody>
          <a:bodyPr/>
          <a:lstStyle/>
          <a:p>
            <a:endParaRPr lang="en-US" dirty="0"/>
          </a:p>
        </p:txBody>
      </p:sp>
      <p:sp>
        <p:nvSpPr>
          <p:cNvPr id="7" name="Slide Number Placeholder 6"/>
          <p:cNvSpPr>
            <a:spLocks noGrp="1"/>
          </p:cNvSpPr>
          <p:nvPr>
            <p:ph type="sldNum" sz="quarter" idx="12"/>
          </p:nvPr>
        </p:nvSpPr>
        <p:spPr>
          <a:xfrm>
            <a:off x="10352540" y="295729"/>
            <a:ext cx="838199" cy="767687"/>
          </a:xfrm>
          <a:prstGeom prst="rect">
            <a:avLst/>
          </a:prstGeom>
        </p:spPr>
        <p:txBody>
          <a:bodyPr/>
          <a:lstStyle/>
          <a:p>
            <a:fld id="{D57F1E4F-1CFF-5643-939E-02111984F565}" type="slidenum">
              <a:rPr lang="en-US" smtClean="0"/>
              <a:t>‹#›</a:t>
            </a:fld>
            <a:endParaRPr lang="en-US" dirty="0"/>
          </a:p>
        </p:txBody>
      </p:sp>
    </p:spTree>
    <p:extLst>
      <p:ext uri="{BB962C8B-B14F-4D97-AF65-F5344CB8AC3E}">
        <p14:creationId xmlns:p14="http://schemas.microsoft.com/office/powerpoint/2010/main" val="233979623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image" Target="../media/image6.svg"/><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en-US"/>
              <a:t>Click to edit Master title style</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3" name="TextBox 12">
            <a:extLst>
              <a:ext uri="{FF2B5EF4-FFF2-40B4-BE49-F238E27FC236}">
                <a16:creationId xmlns:a16="http://schemas.microsoft.com/office/drawing/2014/main" id="{D214AFFB-7AC6-4DF7-BD08-C10C910854B5}"/>
              </a:ext>
            </a:extLst>
          </p:cNvPr>
          <p:cNvSpPr txBox="1"/>
          <p:nvPr userDrawn="1"/>
        </p:nvSpPr>
        <p:spPr>
          <a:xfrm>
            <a:off x="162116" y="6471061"/>
            <a:ext cx="5186356" cy="307777"/>
          </a:xfrm>
          <a:prstGeom prst="rect">
            <a:avLst/>
          </a:prstGeom>
          <a:noFill/>
        </p:spPr>
        <p:txBody>
          <a:bodyPr wrap="square" rtlCol="0">
            <a:spAutoFit/>
          </a:bodyPr>
          <a:lstStyle/>
          <a:p>
            <a:r>
              <a:rPr lang="en-US" sz="1400" dirty="0"/>
              <a:t>CC-BY-SA</a:t>
            </a:r>
            <a:endParaRPr lang="en-US" sz="1400" u="sng" dirty="0"/>
          </a:p>
        </p:txBody>
      </p:sp>
      <p:pic>
        <p:nvPicPr>
          <p:cNvPr id="15" name="Graphic 14">
            <a:extLst>
              <a:ext uri="{FF2B5EF4-FFF2-40B4-BE49-F238E27FC236}">
                <a16:creationId xmlns:a16="http://schemas.microsoft.com/office/drawing/2014/main" id="{C23EA940-4CA8-436E-BAB3-3A5BD73B129D}"/>
              </a:ext>
            </a:extLst>
          </p:cNvPr>
          <p:cNvPicPr>
            <a:picLocks noChangeAspect="1"/>
          </p:cNvPicPr>
          <p:nvPr userDrawn="1"/>
        </p:nvPicPr>
        <p:blipFill>
          <a:blip r:embed="rId22">
            <a:extLst>
              <a:ext uri="{96DAC541-7B7A-43D3-8B79-37D633B846F1}">
                <asvg:svgBlip xmlns:asvg="http://schemas.microsoft.com/office/drawing/2016/SVG/main" r:embed="rId23"/>
              </a:ext>
            </a:extLst>
          </a:blip>
          <a:stretch>
            <a:fillRect/>
          </a:stretch>
        </p:blipFill>
        <p:spPr>
          <a:xfrm>
            <a:off x="10078159" y="6183963"/>
            <a:ext cx="2294021" cy="860258"/>
          </a:xfrm>
          <a:prstGeom prst="rect">
            <a:avLst/>
          </a:prstGeom>
        </p:spPr>
      </p:pic>
    </p:spTree>
    <p:extLst>
      <p:ext uri="{BB962C8B-B14F-4D97-AF65-F5344CB8AC3E}">
        <p14:creationId xmlns:p14="http://schemas.microsoft.com/office/powerpoint/2010/main" val="2606170224"/>
      </p:ext>
    </p:extLst>
  </p:cSld>
  <p:clrMap bg1="dk1" tx1="lt1" bg2="dk2" tx2="lt2" accent1="accent1" accent2="accent2" accent3="accent3" accent4="accent4" accent5="accent5" accent6="accent6" hlink="hlink" folHlink="folHlink"/>
  <p:sldLayoutIdLst>
    <p:sldLayoutId id="2147484051" r:id="rId1"/>
    <p:sldLayoutId id="2147484052" r:id="rId2"/>
    <p:sldLayoutId id="2147484053" r:id="rId3"/>
    <p:sldLayoutId id="2147484054" r:id="rId4"/>
    <p:sldLayoutId id="2147484055" r:id="rId5"/>
    <p:sldLayoutId id="2147484056" r:id="rId6"/>
    <p:sldLayoutId id="2147484057" r:id="rId7"/>
    <p:sldLayoutId id="2147484058" r:id="rId8"/>
    <p:sldLayoutId id="2147484059" r:id="rId9"/>
    <p:sldLayoutId id="2147484060" r:id="rId10"/>
    <p:sldLayoutId id="2147484061" r:id="rId11"/>
    <p:sldLayoutId id="2147484062" r:id="rId12"/>
    <p:sldLayoutId id="2147484063" r:id="rId13"/>
    <p:sldLayoutId id="2147484064" r:id="rId14"/>
    <p:sldLayoutId id="2147484065" r:id="rId15"/>
    <p:sldLayoutId id="2147484066" r:id="rId16"/>
    <p:sldLayoutId id="2147484067" r:id="rId17"/>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sldNum="0" hdr="0" ftr="0" dt="0"/>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bg2">
            <a:lumMod val="40000"/>
            <a:lumOff val="60000"/>
          </a:schemeClr>
        </a:buClr>
        <a:buSzPct val="80000"/>
        <a:buFont typeface="Arial" panose="020B0604020202020204" pitchFamily="34" charset="0"/>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bg2">
            <a:lumMod val="40000"/>
            <a:lumOff val="60000"/>
          </a:schemeClr>
        </a:buClr>
        <a:buSzPct val="80000"/>
        <a:buFont typeface="Arial" panose="020B0604020202020204" pitchFamily="34" charset="0"/>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bg2">
            <a:lumMod val="40000"/>
            <a:lumOff val="60000"/>
          </a:schemeClr>
        </a:buClr>
        <a:buSzPct val="80000"/>
        <a:buFont typeface="Arial" panose="020B0604020202020204" pitchFamily="34" charset="0"/>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bg2">
            <a:lumMod val="40000"/>
            <a:lumOff val="60000"/>
          </a:schemeClr>
        </a:buClr>
        <a:buSzPct val="80000"/>
        <a:buFont typeface="Arial" panose="020B0604020202020204" pitchFamily="34" charset="0"/>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bg2">
            <a:lumMod val="40000"/>
            <a:lumOff val="60000"/>
          </a:schemeClr>
        </a:buClr>
        <a:buSzPct val="80000"/>
        <a:buFont typeface="Arial" panose="020B0604020202020204" pitchFamily="34" charset="0"/>
        <a:buChar char="•"/>
        <a:defRPr sz="1400" b="0" i="0" kern="1200">
          <a:solidFill>
            <a:schemeClr val="tx1"/>
          </a:solidFill>
          <a:latin typeface="+mj-lt"/>
          <a:ea typeface="+mj-ea"/>
          <a:cs typeface="+mj-cs"/>
        </a:defRPr>
      </a:lvl5pPr>
      <a:lvl6pPr marL="2506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hyperlink" Target="https://youtu.be/a10a11oxjrA"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hyperlink" Target="https://docs.python.org/3/py-modindex.html"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A46125D9-D5D8-4CD8-9A67-54EC039E3075}"/>
              </a:ext>
            </a:extLst>
          </p:cNvPr>
          <p:cNvSpPr txBox="1">
            <a:spLocks noGrp="1"/>
          </p:cNvSpPr>
          <p:nvPr>
            <p:ph type="title" idx="4294967295"/>
          </p:nvPr>
        </p:nvSpPr>
        <p:spPr>
          <a:xfrm>
            <a:off x="609600" y="931614"/>
            <a:ext cx="8675393" cy="1918464"/>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fontScale="97500"/>
          </a:bodyPr>
          <a:lst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marL="0" marR="0" lvl="0" indent="0" algn="l" defTabSz="457200" rtl="0" eaLnBrk="1" fontAlgn="auto" latinLnBrk="0" hangingPunct="1">
              <a:lnSpc>
                <a:spcPct val="100000"/>
              </a:lnSpc>
              <a:spcBef>
                <a:spcPct val="0"/>
              </a:spcBef>
              <a:spcAft>
                <a:spcPts val="0"/>
              </a:spcAft>
              <a:buClrTx/>
              <a:buSzTx/>
              <a:buFontTx/>
              <a:buNone/>
              <a:tabLst/>
              <a:defRPr/>
            </a:pPr>
            <a:r>
              <a:rPr kumimoji="0" lang="en-US" sz="4000" b="0" i="0" u="none" strike="noStrike" kern="1200" cap="none" spc="0" normalizeH="0" baseline="0" noProof="0" dirty="0">
                <a:ln>
                  <a:noFill/>
                </a:ln>
                <a:solidFill>
                  <a:schemeClr val="tx2"/>
                </a:solidFill>
                <a:effectLst/>
                <a:uLnTx/>
                <a:uFillTx/>
                <a:latin typeface="+mj-lt"/>
                <a:ea typeface="+mj-ea"/>
                <a:cs typeface="+mj-cs"/>
              </a:rPr>
              <a:t>IT-</a:t>
            </a:r>
            <a:r>
              <a:rPr lang="en-US" sz="4000" dirty="0"/>
              <a:t>111</a:t>
            </a:r>
            <a:r>
              <a:rPr kumimoji="0" lang="en-US" sz="4000" b="0" i="0" u="none" strike="noStrike" kern="1200" cap="none" spc="0" normalizeH="0" baseline="0" noProof="0" dirty="0">
                <a:ln>
                  <a:noFill/>
                </a:ln>
                <a:solidFill>
                  <a:schemeClr val="tx2"/>
                </a:solidFill>
                <a:effectLst/>
                <a:uLnTx/>
                <a:uFillTx/>
                <a:latin typeface="+mj-lt"/>
                <a:ea typeface="+mj-ea"/>
                <a:cs typeface="+mj-cs"/>
              </a:rPr>
              <a:t>3, Lecture Slides 05:</a:t>
            </a:r>
          </a:p>
        </p:txBody>
      </p:sp>
      <p:sp>
        <p:nvSpPr>
          <p:cNvPr id="5" name="Subtitle 2">
            <a:extLst>
              <a:ext uri="{FF2B5EF4-FFF2-40B4-BE49-F238E27FC236}">
                <a16:creationId xmlns:a16="http://schemas.microsoft.com/office/drawing/2014/main" id="{7AB0199A-8625-48D3-A0A7-97CFA8299759}"/>
              </a:ext>
            </a:extLst>
          </p:cNvPr>
          <p:cNvSpPr txBox="1">
            <a:spLocks/>
          </p:cNvSpPr>
          <p:nvPr/>
        </p:nvSpPr>
        <p:spPr>
          <a:xfrm>
            <a:off x="609600" y="3386585"/>
            <a:ext cx="8229600" cy="2744708"/>
          </a:xfrm>
          <a:prstGeom prst="rect">
            <a:avLst/>
          </a:prstGeom>
        </p:spPr>
        <p:txBody>
          <a:bodyPr vert="horz" lIns="91440" tIns="45720" rIns="91440" bIns="45720" rtlCol="0">
            <a:normAutofit/>
          </a:bodyPr>
          <a:lstStyle>
            <a:lvl1pPr marL="342900" indent="-3429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a:lstStyle>
          <a:p>
            <a:pPr>
              <a:buFont typeface="Arial" panose="020B0604020202020204" pitchFamily="34" charset="0"/>
              <a:buChar char="•"/>
            </a:pPr>
            <a:r>
              <a:rPr lang="en-US" dirty="0">
                <a:latin typeface="+mn-lt"/>
              </a:rPr>
              <a:t>Mr. Donald Privitera, Course Coordinator</a:t>
            </a:r>
          </a:p>
          <a:p>
            <a:pPr>
              <a:buFont typeface="Arial" panose="020B0604020202020204" pitchFamily="34" charset="0"/>
              <a:buChar char="•"/>
            </a:pPr>
            <a:r>
              <a:rPr lang="en-US" dirty="0">
                <a:latin typeface="+mn-lt"/>
              </a:rPr>
              <a:t>Kennesaw State University</a:t>
            </a:r>
          </a:p>
          <a:p>
            <a:pPr>
              <a:buFont typeface="Arial" panose="020B0604020202020204" pitchFamily="34" charset="0"/>
              <a:buChar char="•"/>
            </a:pPr>
            <a:r>
              <a:rPr lang="en-US" dirty="0">
                <a:latin typeface="+mn-lt"/>
              </a:rPr>
              <a:t>Marietta Campus</a:t>
            </a:r>
          </a:p>
          <a:p>
            <a:pPr>
              <a:buFont typeface="Arial" panose="020B0604020202020204" pitchFamily="34" charset="0"/>
              <a:buChar char="•"/>
            </a:pPr>
            <a:r>
              <a:rPr lang="en-US" dirty="0">
                <a:latin typeface="+mn-lt"/>
              </a:rPr>
              <a:t>College of Computing and Software Engineering</a:t>
            </a:r>
          </a:p>
          <a:p>
            <a:pPr>
              <a:buFont typeface="Arial" panose="020B0604020202020204" pitchFamily="34" charset="0"/>
              <a:buChar char="•"/>
            </a:pPr>
            <a:r>
              <a:rPr lang="en-US" dirty="0">
                <a:latin typeface="+mn-lt"/>
              </a:rPr>
              <a:t>IT Department</a:t>
            </a:r>
          </a:p>
          <a:p>
            <a:pPr>
              <a:buFont typeface="Arial" panose="020B0604020202020204" pitchFamily="34" charset="0"/>
              <a:buChar char="•"/>
            </a:pPr>
            <a:r>
              <a:rPr lang="en-US" dirty="0">
                <a:latin typeface="+mn-lt"/>
              </a:rPr>
              <a:t>dprivit2@kennesaw.edu</a:t>
            </a:r>
          </a:p>
        </p:txBody>
      </p:sp>
    </p:spTree>
    <p:extLst>
      <p:ext uri="{BB962C8B-B14F-4D97-AF65-F5344CB8AC3E}">
        <p14:creationId xmlns:p14="http://schemas.microsoft.com/office/powerpoint/2010/main" val="266043954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35D903-9A24-02AE-4541-8588F0D0575E}"/>
              </a:ext>
            </a:extLst>
          </p:cNvPr>
          <p:cNvSpPr>
            <a:spLocks noGrp="1"/>
          </p:cNvSpPr>
          <p:nvPr>
            <p:ph type="title"/>
          </p:nvPr>
        </p:nvSpPr>
        <p:spPr/>
        <p:txBody>
          <a:bodyPr/>
          <a:lstStyle/>
          <a:p>
            <a:r>
              <a:rPr lang="en-US" dirty="0"/>
              <a:t>Input/Processing/Output Charts</a:t>
            </a:r>
          </a:p>
        </p:txBody>
      </p:sp>
      <p:sp>
        <p:nvSpPr>
          <p:cNvPr id="3" name="Content Placeholder 2">
            <a:extLst>
              <a:ext uri="{FF2B5EF4-FFF2-40B4-BE49-F238E27FC236}">
                <a16:creationId xmlns:a16="http://schemas.microsoft.com/office/drawing/2014/main" id="{8EC4F0C3-B967-DD72-E9B4-DF499801A509}"/>
              </a:ext>
            </a:extLst>
          </p:cNvPr>
          <p:cNvSpPr>
            <a:spLocks noGrp="1"/>
          </p:cNvSpPr>
          <p:nvPr>
            <p:ph idx="1"/>
          </p:nvPr>
        </p:nvSpPr>
        <p:spPr/>
        <p:txBody>
          <a:bodyPr/>
          <a:lstStyle/>
          <a:p>
            <a:r>
              <a:rPr lang="en-US" dirty="0"/>
              <a:t>Like Flowcharts help to visually show logic flow, IPO charts help to quickly see what functions do.</a:t>
            </a:r>
          </a:p>
          <a:p>
            <a:r>
              <a:rPr lang="en-US" dirty="0"/>
              <a:t>See: </a:t>
            </a:r>
            <a:r>
              <a:rPr lang="en-US" dirty="0">
                <a:hlinkClick r:id="rId2"/>
              </a:rPr>
              <a:t>https://youtu.be/a10a11oxjrA</a:t>
            </a:r>
            <a:r>
              <a:rPr lang="en-US" dirty="0"/>
              <a:t> </a:t>
            </a:r>
          </a:p>
        </p:txBody>
      </p:sp>
    </p:spTree>
    <p:extLst>
      <p:ext uri="{BB962C8B-B14F-4D97-AF65-F5344CB8AC3E}">
        <p14:creationId xmlns:p14="http://schemas.microsoft.com/office/powerpoint/2010/main" val="31534336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1DCC5E-85A9-FE48-4BD5-FC2981D00BDD}"/>
              </a:ext>
            </a:extLst>
          </p:cNvPr>
          <p:cNvSpPr>
            <a:spLocks noGrp="1"/>
          </p:cNvSpPr>
          <p:nvPr>
            <p:ph type="title"/>
          </p:nvPr>
        </p:nvSpPr>
        <p:spPr/>
        <p:txBody>
          <a:bodyPr/>
          <a:lstStyle/>
          <a:p>
            <a:r>
              <a:rPr lang="en-US" dirty="0"/>
              <a:t>Useful Python Modules</a:t>
            </a:r>
          </a:p>
        </p:txBody>
      </p:sp>
      <p:sp>
        <p:nvSpPr>
          <p:cNvPr id="3" name="Content Placeholder 2">
            <a:extLst>
              <a:ext uri="{FF2B5EF4-FFF2-40B4-BE49-F238E27FC236}">
                <a16:creationId xmlns:a16="http://schemas.microsoft.com/office/drawing/2014/main" id="{F3B84A50-35A0-5197-73A1-74C39ABF6F77}"/>
              </a:ext>
            </a:extLst>
          </p:cNvPr>
          <p:cNvSpPr>
            <a:spLocks noGrp="1"/>
          </p:cNvSpPr>
          <p:nvPr>
            <p:ph idx="1"/>
          </p:nvPr>
        </p:nvSpPr>
        <p:spPr/>
        <p:txBody>
          <a:bodyPr/>
          <a:lstStyle/>
          <a:p>
            <a:r>
              <a:rPr lang="en-US" dirty="0"/>
              <a:t>import math</a:t>
            </a:r>
          </a:p>
          <a:p>
            <a:r>
              <a:rPr lang="en-US" dirty="0"/>
              <a:t>Import statistics</a:t>
            </a:r>
          </a:p>
          <a:p>
            <a:r>
              <a:rPr lang="en-US" dirty="0"/>
              <a:t>Import random</a:t>
            </a:r>
          </a:p>
          <a:p>
            <a:r>
              <a:rPr lang="en-US" dirty="0"/>
              <a:t>Import </a:t>
            </a:r>
            <a:r>
              <a:rPr lang="en-US" dirty="0" err="1"/>
              <a:t>tkinter</a:t>
            </a:r>
            <a:endParaRPr lang="en-US" dirty="0"/>
          </a:p>
          <a:p>
            <a:r>
              <a:rPr lang="en-US" dirty="0">
                <a:hlinkClick r:id="rId2"/>
              </a:rPr>
              <a:t>https://docs.python.org/3/py-modindex.html</a:t>
            </a:r>
            <a:r>
              <a:rPr lang="en-US" dirty="0"/>
              <a:t> </a:t>
            </a:r>
          </a:p>
        </p:txBody>
      </p:sp>
    </p:spTree>
    <p:extLst>
      <p:ext uri="{BB962C8B-B14F-4D97-AF65-F5344CB8AC3E}">
        <p14:creationId xmlns:p14="http://schemas.microsoft.com/office/powerpoint/2010/main" val="170356677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9D8DA3-7ED7-743C-1A5E-97026E2836DF}"/>
              </a:ext>
            </a:extLst>
          </p:cNvPr>
          <p:cNvSpPr>
            <a:spLocks noGrp="1"/>
          </p:cNvSpPr>
          <p:nvPr>
            <p:ph type="title"/>
          </p:nvPr>
        </p:nvSpPr>
        <p:spPr/>
        <p:txBody>
          <a:bodyPr/>
          <a:lstStyle/>
          <a:p>
            <a:r>
              <a:rPr lang="en-US" dirty="0"/>
              <a:t>Menu Driven Programs Revisited</a:t>
            </a:r>
          </a:p>
        </p:txBody>
      </p:sp>
      <p:sp>
        <p:nvSpPr>
          <p:cNvPr id="3" name="Content Placeholder 2">
            <a:extLst>
              <a:ext uri="{FF2B5EF4-FFF2-40B4-BE49-F238E27FC236}">
                <a16:creationId xmlns:a16="http://schemas.microsoft.com/office/drawing/2014/main" id="{6FB17B87-4D0D-6225-E7C8-521CD018D543}"/>
              </a:ext>
            </a:extLst>
          </p:cNvPr>
          <p:cNvSpPr>
            <a:spLocks noGrp="1"/>
          </p:cNvSpPr>
          <p:nvPr>
            <p:ph idx="1"/>
          </p:nvPr>
        </p:nvSpPr>
        <p:spPr>
          <a:xfrm>
            <a:off x="1103313" y="2052918"/>
            <a:ext cx="4918066" cy="4195481"/>
          </a:xfrm>
        </p:spPr>
        <p:txBody>
          <a:bodyPr>
            <a:normAutofit/>
          </a:bodyPr>
          <a:lstStyle/>
          <a:p>
            <a:r>
              <a:rPr lang="en-US" dirty="0"/>
              <a:t>It is best practice to make your programs user friendly.</a:t>
            </a:r>
          </a:p>
          <a:p>
            <a:r>
              <a:rPr lang="en-US" dirty="0"/>
              <a:t>Present menu options to users when there’s more than one option for them to choose from.</a:t>
            </a:r>
          </a:p>
          <a:p>
            <a:r>
              <a:rPr lang="en-US" dirty="0"/>
              <a:t>Always prompt the user when you need input from them.</a:t>
            </a:r>
          </a:p>
          <a:p>
            <a:r>
              <a:rPr lang="en-US" b="1" dirty="0"/>
              <a:t>Use functions for each option to modularize your code.</a:t>
            </a:r>
          </a:p>
          <a:p>
            <a:r>
              <a:rPr lang="en-US" dirty="0"/>
              <a:t>The example shows a basic menu driven program structure.</a:t>
            </a:r>
          </a:p>
        </p:txBody>
      </p:sp>
      <p:pic>
        <p:nvPicPr>
          <p:cNvPr id="10" name="Picture 9">
            <a:extLst>
              <a:ext uri="{FF2B5EF4-FFF2-40B4-BE49-F238E27FC236}">
                <a16:creationId xmlns:a16="http://schemas.microsoft.com/office/drawing/2014/main" id="{8C6D5AC9-108F-6C6F-E265-B9B01F389652}"/>
              </a:ext>
            </a:extLst>
          </p:cNvPr>
          <p:cNvPicPr>
            <a:picLocks noChangeAspect="1"/>
          </p:cNvPicPr>
          <p:nvPr/>
        </p:nvPicPr>
        <p:blipFill>
          <a:blip r:embed="rId2"/>
          <a:stretch>
            <a:fillRect/>
          </a:stretch>
        </p:blipFill>
        <p:spPr>
          <a:xfrm>
            <a:off x="6170622" y="2052918"/>
            <a:ext cx="5943001" cy="3872464"/>
          </a:xfrm>
          <a:prstGeom prst="rect">
            <a:avLst/>
          </a:prstGeom>
        </p:spPr>
      </p:pic>
    </p:spTree>
    <p:extLst>
      <p:ext uri="{BB962C8B-B14F-4D97-AF65-F5344CB8AC3E}">
        <p14:creationId xmlns:p14="http://schemas.microsoft.com/office/powerpoint/2010/main" val="375820215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004BE6-B2F9-86B8-1A7D-A9155BFD8CB9}"/>
              </a:ext>
            </a:extLst>
          </p:cNvPr>
          <p:cNvSpPr>
            <a:spLocks noGrp="1"/>
          </p:cNvSpPr>
          <p:nvPr>
            <p:ph type="title"/>
          </p:nvPr>
        </p:nvSpPr>
        <p:spPr/>
        <p:txBody>
          <a:bodyPr/>
          <a:lstStyle/>
          <a:p>
            <a:r>
              <a:rPr lang="en-US" dirty="0"/>
              <a:t>Table </a:t>
            </a:r>
            <a:r>
              <a:rPr lang="en-US"/>
              <a:t>of Contents</a:t>
            </a:r>
            <a:endParaRPr lang="en-US" dirty="0"/>
          </a:p>
        </p:txBody>
      </p:sp>
      <p:sp>
        <p:nvSpPr>
          <p:cNvPr id="3" name="Content Placeholder 2">
            <a:extLst>
              <a:ext uri="{FF2B5EF4-FFF2-40B4-BE49-F238E27FC236}">
                <a16:creationId xmlns:a16="http://schemas.microsoft.com/office/drawing/2014/main" id="{24D37A07-6EBE-49C2-872C-D2C1A8A8B1D5}"/>
              </a:ext>
            </a:extLst>
          </p:cNvPr>
          <p:cNvSpPr>
            <a:spLocks noGrp="1"/>
          </p:cNvSpPr>
          <p:nvPr>
            <p:ph idx="1"/>
          </p:nvPr>
        </p:nvSpPr>
        <p:spPr/>
        <p:txBody>
          <a:bodyPr>
            <a:normAutofit/>
          </a:bodyPr>
          <a:lstStyle/>
          <a:p>
            <a:r>
              <a:rPr lang="en-US" dirty="0"/>
              <a:t>Functions</a:t>
            </a:r>
          </a:p>
          <a:p>
            <a:r>
              <a:rPr lang="en-US" dirty="0"/>
              <a:t>Definition (Passing Parameters, Returning Values)</a:t>
            </a:r>
          </a:p>
          <a:p>
            <a:r>
              <a:rPr lang="en-US" dirty="0"/>
              <a:t>Scope (Local/Global)</a:t>
            </a:r>
          </a:p>
          <a:p>
            <a:r>
              <a:rPr lang="en-US" dirty="0"/>
              <a:t>Constants</a:t>
            </a:r>
          </a:p>
          <a:p>
            <a:r>
              <a:rPr lang="en-US" dirty="0"/>
              <a:t>Modules and Modular Design</a:t>
            </a:r>
          </a:p>
        </p:txBody>
      </p:sp>
    </p:spTree>
    <p:extLst>
      <p:ext uri="{BB962C8B-B14F-4D97-AF65-F5344CB8AC3E}">
        <p14:creationId xmlns:p14="http://schemas.microsoft.com/office/powerpoint/2010/main" val="273185323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556AC5-8253-4980-96B8-E75A58FCCBAF}"/>
              </a:ext>
            </a:extLst>
          </p:cNvPr>
          <p:cNvSpPr>
            <a:spLocks noGrp="1"/>
          </p:cNvSpPr>
          <p:nvPr>
            <p:ph type="title"/>
          </p:nvPr>
        </p:nvSpPr>
        <p:spPr/>
        <p:txBody>
          <a:bodyPr/>
          <a:lstStyle/>
          <a:p>
            <a:r>
              <a:rPr lang="en-US" dirty="0"/>
              <a:t>Functions</a:t>
            </a:r>
          </a:p>
        </p:txBody>
      </p:sp>
      <p:sp>
        <p:nvSpPr>
          <p:cNvPr id="3" name="Content Placeholder 2">
            <a:extLst>
              <a:ext uri="{FF2B5EF4-FFF2-40B4-BE49-F238E27FC236}">
                <a16:creationId xmlns:a16="http://schemas.microsoft.com/office/drawing/2014/main" id="{7B24DE4D-F1B5-2B9D-E033-6966B9F402FA}"/>
              </a:ext>
            </a:extLst>
          </p:cNvPr>
          <p:cNvSpPr>
            <a:spLocks noGrp="1"/>
          </p:cNvSpPr>
          <p:nvPr>
            <p:ph idx="1"/>
          </p:nvPr>
        </p:nvSpPr>
        <p:spPr/>
        <p:txBody>
          <a:bodyPr>
            <a:normAutofit fontScale="85000" lnSpcReduction="20000"/>
          </a:bodyPr>
          <a:lstStyle/>
          <a:p>
            <a:r>
              <a:rPr lang="en-US" dirty="0"/>
              <a:t>A function is a series of statements grouped together to perform a specific task.</a:t>
            </a:r>
          </a:p>
          <a:p>
            <a:r>
              <a:rPr lang="en-US" dirty="0"/>
              <a:t>Functions allow code to be generalized and made reusable saving time in the future.</a:t>
            </a:r>
          </a:p>
          <a:p>
            <a:r>
              <a:rPr lang="en-US" dirty="0"/>
              <a:t>Functions optionally receive data passed in as one or more parameters and can optionally return one or more values.  A function that does not return a value is called a void function.</a:t>
            </a:r>
          </a:p>
          <a:p>
            <a:r>
              <a:rPr lang="en-US" dirty="0"/>
              <a:t>Functions allow problems to be decomposed into smaller logical pieces called modularization where each task is in its own function.  This is opposed to a monolithic design where all the code is in one giant program.</a:t>
            </a:r>
          </a:p>
          <a:p>
            <a:r>
              <a:rPr lang="en-US" dirty="0"/>
              <a:t>Functions make programs easier to understand, debug, as well as facilitate allowing many people to work together.</a:t>
            </a:r>
          </a:p>
          <a:p>
            <a:r>
              <a:rPr lang="en-US" dirty="0"/>
              <a:t>In Python, function naming follow the same rules as variables.</a:t>
            </a:r>
          </a:p>
          <a:p>
            <a:r>
              <a:rPr lang="en-US" dirty="0"/>
              <a:t>Example use, x = sqrt(y) where sqrt is a function taking y as an argument which is passed into the function.  The function then does processing and returns a value.</a:t>
            </a:r>
          </a:p>
        </p:txBody>
      </p:sp>
    </p:spTree>
    <p:extLst>
      <p:ext uri="{BB962C8B-B14F-4D97-AF65-F5344CB8AC3E}">
        <p14:creationId xmlns:p14="http://schemas.microsoft.com/office/powerpoint/2010/main" val="305002943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8BB1F1-745F-113B-F4BA-EE314A27BDD9}"/>
              </a:ext>
            </a:extLst>
          </p:cNvPr>
          <p:cNvSpPr>
            <a:spLocks noGrp="1"/>
          </p:cNvSpPr>
          <p:nvPr>
            <p:ph type="title"/>
          </p:nvPr>
        </p:nvSpPr>
        <p:spPr/>
        <p:txBody>
          <a:bodyPr/>
          <a:lstStyle/>
          <a:p>
            <a:r>
              <a:rPr lang="en-US" dirty="0"/>
              <a:t>Functions 2</a:t>
            </a:r>
          </a:p>
        </p:txBody>
      </p:sp>
      <p:sp>
        <p:nvSpPr>
          <p:cNvPr id="3" name="Content Placeholder 2">
            <a:extLst>
              <a:ext uri="{FF2B5EF4-FFF2-40B4-BE49-F238E27FC236}">
                <a16:creationId xmlns:a16="http://schemas.microsoft.com/office/drawing/2014/main" id="{D679FF50-B310-D636-DA30-DC3D06B6361C}"/>
              </a:ext>
            </a:extLst>
          </p:cNvPr>
          <p:cNvSpPr>
            <a:spLocks noGrp="1"/>
          </p:cNvSpPr>
          <p:nvPr>
            <p:ph idx="1"/>
          </p:nvPr>
        </p:nvSpPr>
        <p:spPr/>
        <p:txBody>
          <a:bodyPr/>
          <a:lstStyle/>
          <a:p>
            <a:r>
              <a:rPr lang="en-US" dirty="0"/>
              <a:t>Functions need to be defined BEFORE they are used.  Good practice is to put all function definitions at the top of your module.</a:t>
            </a:r>
          </a:p>
          <a:p>
            <a:r>
              <a:rPr lang="en-US" dirty="0"/>
              <a:t>Normally arguments are passed in the exact order they are specified in the function parameter definition.  This is how most other languages work and is a recommended good practice.</a:t>
            </a:r>
          </a:p>
          <a:p>
            <a:r>
              <a:rPr lang="en-US" dirty="0"/>
              <a:t>However, Python allows keyword arguments which specify which parameter you are passing.  This approach allows arguments to be passed in any order.</a:t>
            </a:r>
          </a:p>
          <a:p>
            <a:pPr marL="457200" lvl="1" indent="0">
              <a:buNone/>
            </a:pPr>
            <a:r>
              <a:rPr lang="en-US" dirty="0"/>
              <a:t>Example: function(parameter=value)</a:t>
            </a:r>
          </a:p>
        </p:txBody>
      </p:sp>
    </p:spTree>
    <p:extLst>
      <p:ext uri="{BB962C8B-B14F-4D97-AF65-F5344CB8AC3E}">
        <p14:creationId xmlns:p14="http://schemas.microsoft.com/office/powerpoint/2010/main" val="282838293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CCA2AD-A8CD-4A02-4B7C-9B088E2F6B6E}"/>
              </a:ext>
            </a:extLst>
          </p:cNvPr>
          <p:cNvSpPr>
            <a:spLocks noGrp="1"/>
          </p:cNvSpPr>
          <p:nvPr>
            <p:ph type="title"/>
          </p:nvPr>
        </p:nvSpPr>
        <p:spPr/>
        <p:txBody>
          <a:bodyPr/>
          <a:lstStyle/>
          <a:p>
            <a:r>
              <a:rPr lang="en-US" dirty="0"/>
              <a:t>Example Function Definition &amp; Call</a:t>
            </a:r>
          </a:p>
        </p:txBody>
      </p:sp>
      <p:pic>
        <p:nvPicPr>
          <p:cNvPr id="13" name="Picture 12">
            <a:extLst>
              <a:ext uri="{FF2B5EF4-FFF2-40B4-BE49-F238E27FC236}">
                <a16:creationId xmlns:a16="http://schemas.microsoft.com/office/drawing/2014/main" id="{98CAAA97-472A-E0EE-6D23-C1026B2D4434}"/>
              </a:ext>
            </a:extLst>
          </p:cNvPr>
          <p:cNvPicPr>
            <a:picLocks noChangeAspect="1"/>
          </p:cNvPicPr>
          <p:nvPr/>
        </p:nvPicPr>
        <p:blipFill>
          <a:blip r:embed="rId2"/>
          <a:stretch>
            <a:fillRect/>
          </a:stretch>
        </p:blipFill>
        <p:spPr>
          <a:xfrm>
            <a:off x="1994108" y="1515540"/>
            <a:ext cx="7690451" cy="4205991"/>
          </a:xfrm>
          <a:prstGeom prst="rect">
            <a:avLst/>
          </a:prstGeom>
        </p:spPr>
      </p:pic>
    </p:spTree>
    <p:extLst>
      <p:ext uri="{BB962C8B-B14F-4D97-AF65-F5344CB8AC3E}">
        <p14:creationId xmlns:p14="http://schemas.microsoft.com/office/powerpoint/2010/main" val="222867019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EBEB8F-9E28-2688-0E06-72B8E1F13AC8}"/>
              </a:ext>
            </a:extLst>
          </p:cNvPr>
          <p:cNvSpPr>
            <a:spLocks noGrp="1"/>
          </p:cNvSpPr>
          <p:nvPr>
            <p:ph type="title"/>
          </p:nvPr>
        </p:nvSpPr>
        <p:spPr/>
        <p:txBody>
          <a:bodyPr/>
          <a:lstStyle/>
          <a:p>
            <a:r>
              <a:rPr lang="en-US" dirty="0"/>
              <a:t>Scope (local &amp; global variables)</a:t>
            </a:r>
          </a:p>
        </p:txBody>
      </p:sp>
      <p:sp>
        <p:nvSpPr>
          <p:cNvPr id="3" name="Content Placeholder 2">
            <a:extLst>
              <a:ext uri="{FF2B5EF4-FFF2-40B4-BE49-F238E27FC236}">
                <a16:creationId xmlns:a16="http://schemas.microsoft.com/office/drawing/2014/main" id="{4AABCBA3-D4BF-57B3-069F-716A3D33BDCA}"/>
              </a:ext>
            </a:extLst>
          </p:cNvPr>
          <p:cNvSpPr>
            <a:spLocks noGrp="1"/>
          </p:cNvSpPr>
          <p:nvPr>
            <p:ph idx="1"/>
          </p:nvPr>
        </p:nvSpPr>
        <p:spPr/>
        <p:txBody>
          <a:bodyPr>
            <a:normAutofit fontScale="85000" lnSpcReduction="10000"/>
          </a:bodyPr>
          <a:lstStyle/>
          <a:p>
            <a:r>
              <a:rPr lang="en-US" dirty="0"/>
              <a:t>Variables have scope of being global or local.</a:t>
            </a:r>
          </a:p>
          <a:p>
            <a:r>
              <a:rPr lang="en-US" dirty="0"/>
              <a:t>Variables defined within functions as parameters or otherwise are considered local only to that function.  Therefore, changing those values will NOT affect variables outside of that function scope.  In the prior example, “a” was defined as a local variable.  If “a” has been defined in the main program, those two “a” variables are completely different.  Likewise, the “numerator” and “denominator” parameters can be altered within the function without affecting any identically named variables outside of the function.</a:t>
            </a:r>
          </a:p>
          <a:p>
            <a:r>
              <a:rPr lang="en-US" dirty="0"/>
              <a:t>Global variables are variables defined in the main() program and are accessible to any functions.</a:t>
            </a:r>
          </a:p>
          <a:p>
            <a:r>
              <a:rPr lang="en-US" dirty="0"/>
              <a:t>If within a function, a global needs to be changed, it must be re-declared with “global” in front of it.</a:t>
            </a:r>
          </a:p>
          <a:p>
            <a:r>
              <a:rPr lang="en-US" dirty="0"/>
              <a:t>It is good practice to not use global variables as they make programs more difficult to understand, debug, error prone, and it makes functions non-portable.</a:t>
            </a:r>
          </a:p>
        </p:txBody>
      </p:sp>
    </p:spTree>
    <p:extLst>
      <p:ext uri="{BB962C8B-B14F-4D97-AF65-F5344CB8AC3E}">
        <p14:creationId xmlns:p14="http://schemas.microsoft.com/office/powerpoint/2010/main" val="391687635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A8103E-7512-BAF4-7526-14785295E81F}"/>
              </a:ext>
            </a:extLst>
          </p:cNvPr>
          <p:cNvSpPr>
            <a:spLocks noGrp="1"/>
          </p:cNvSpPr>
          <p:nvPr>
            <p:ph type="title"/>
          </p:nvPr>
        </p:nvSpPr>
        <p:spPr/>
        <p:txBody>
          <a:bodyPr/>
          <a:lstStyle/>
          <a:p>
            <a:r>
              <a:rPr lang="en-US" dirty="0"/>
              <a:t>Constants</a:t>
            </a:r>
          </a:p>
        </p:txBody>
      </p:sp>
      <p:sp>
        <p:nvSpPr>
          <p:cNvPr id="3" name="Content Placeholder 2">
            <a:extLst>
              <a:ext uri="{FF2B5EF4-FFF2-40B4-BE49-F238E27FC236}">
                <a16:creationId xmlns:a16="http://schemas.microsoft.com/office/drawing/2014/main" id="{F7C05964-9682-372B-F02D-61F314FAD9C0}"/>
              </a:ext>
            </a:extLst>
          </p:cNvPr>
          <p:cNvSpPr>
            <a:spLocks noGrp="1"/>
          </p:cNvSpPr>
          <p:nvPr>
            <p:ph idx="1"/>
          </p:nvPr>
        </p:nvSpPr>
        <p:spPr/>
        <p:txBody>
          <a:bodyPr/>
          <a:lstStyle/>
          <a:p>
            <a:r>
              <a:rPr lang="en-US" dirty="0"/>
              <a:t>Certain values may need to be defined and frequently referenced.</a:t>
            </a:r>
          </a:p>
          <a:p>
            <a:r>
              <a:rPr lang="en-US" dirty="0"/>
              <a:t>Global constants store a value that cannot be changed.</a:t>
            </a:r>
          </a:p>
          <a:p>
            <a:r>
              <a:rPr lang="en-US" dirty="0"/>
              <a:t>For example, in a program used for multiple languages, storing all strings used in the program in one module can facilitate translations to different languages.  Since those strings need not change during program execution, they are good candidates to be constants.</a:t>
            </a:r>
          </a:p>
          <a:p>
            <a:r>
              <a:rPr lang="en-US" dirty="0"/>
              <a:t>Python does not have an explicit constant; however, not using the “global” keyword within functions to redeclare global variables prevents changes.</a:t>
            </a:r>
          </a:p>
        </p:txBody>
      </p:sp>
    </p:spTree>
    <p:extLst>
      <p:ext uri="{BB962C8B-B14F-4D97-AF65-F5344CB8AC3E}">
        <p14:creationId xmlns:p14="http://schemas.microsoft.com/office/powerpoint/2010/main" val="258583188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510FA7-B69B-DAE5-D277-375BEFA40B59}"/>
              </a:ext>
            </a:extLst>
          </p:cNvPr>
          <p:cNvSpPr>
            <a:spLocks noGrp="1"/>
          </p:cNvSpPr>
          <p:nvPr>
            <p:ph type="title"/>
          </p:nvPr>
        </p:nvSpPr>
        <p:spPr/>
        <p:txBody>
          <a:bodyPr/>
          <a:lstStyle/>
          <a:p>
            <a:r>
              <a:rPr lang="en-US" dirty="0"/>
              <a:t>Code Modules/Libraries</a:t>
            </a:r>
          </a:p>
        </p:txBody>
      </p:sp>
      <p:sp>
        <p:nvSpPr>
          <p:cNvPr id="3" name="Content Placeholder 2">
            <a:extLst>
              <a:ext uri="{FF2B5EF4-FFF2-40B4-BE49-F238E27FC236}">
                <a16:creationId xmlns:a16="http://schemas.microsoft.com/office/drawing/2014/main" id="{052788A1-6C32-EAC2-A3A1-66A22F1AF0D4}"/>
              </a:ext>
            </a:extLst>
          </p:cNvPr>
          <p:cNvSpPr>
            <a:spLocks noGrp="1"/>
          </p:cNvSpPr>
          <p:nvPr>
            <p:ph idx="1"/>
          </p:nvPr>
        </p:nvSpPr>
        <p:spPr/>
        <p:txBody>
          <a:bodyPr>
            <a:normAutofit fontScale="85000" lnSpcReduction="20000"/>
          </a:bodyPr>
          <a:lstStyle/>
          <a:p>
            <a:r>
              <a:rPr lang="en-US" dirty="0"/>
              <a:t>Libraries are prewritten functions and objects that can be used in a program to save time.  Libraries can be thought of as a black box since you don’t need to know the details of how it works.</a:t>
            </a:r>
          </a:p>
          <a:p>
            <a:r>
              <a:rPr lang="en-US" dirty="0"/>
              <a:t>Python is well known for rich libraries as modules.</a:t>
            </a:r>
          </a:p>
          <a:p>
            <a:r>
              <a:rPr lang="en-US" dirty="0"/>
              <a:t>A module is a Python source code file.</a:t>
            </a:r>
          </a:p>
          <a:p>
            <a:r>
              <a:rPr lang="en-US" dirty="0"/>
              <a:t>The import keyword is used to load a module/library.</a:t>
            </a:r>
          </a:p>
          <a:p>
            <a:r>
              <a:rPr lang="en-US" dirty="0"/>
              <a:t>You can also load your own modules.  For example, if you write a function that is useful to re-use, you can store that in a separate Python source code file and then use the import keyword to load it into your Python program.</a:t>
            </a:r>
          </a:p>
          <a:p>
            <a:r>
              <a:rPr lang="en-US" dirty="0"/>
              <a:t>Writing re-usable code modules makes any programming language more versatile and Python excels in this area.</a:t>
            </a:r>
          </a:p>
          <a:p>
            <a:r>
              <a:rPr lang="en-US" dirty="0"/>
              <a:t>For example, import </a:t>
            </a:r>
            <a:r>
              <a:rPr lang="en-US" dirty="0" err="1"/>
              <a:t>numpy</a:t>
            </a:r>
            <a:r>
              <a:rPr lang="en-US" dirty="0"/>
              <a:t> as np</a:t>
            </a:r>
          </a:p>
          <a:p>
            <a:r>
              <a:rPr lang="en-US" dirty="0"/>
              <a:t>NOTE: the “as np” is optional and allows all function/objects to be referred by np.  Otherwise, all functions/objects would be referred by the full </a:t>
            </a:r>
            <a:r>
              <a:rPr lang="en-US" dirty="0" err="1"/>
              <a:t>numpy</a:t>
            </a:r>
            <a:r>
              <a:rPr lang="en-US" dirty="0"/>
              <a:t>.</a:t>
            </a:r>
          </a:p>
        </p:txBody>
      </p:sp>
    </p:spTree>
    <p:extLst>
      <p:ext uri="{BB962C8B-B14F-4D97-AF65-F5344CB8AC3E}">
        <p14:creationId xmlns:p14="http://schemas.microsoft.com/office/powerpoint/2010/main" val="223237057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6BFA3A-7126-7F63-3F80-BF33E5C25647}"/>
              </a:ext>
            </a:extLst>
          </p:cNvPr>
          <p:cNvSpPr>
            <a:spLocks noGrp="1"/>
          </p:cNvSpPr>
          <p:nvPr>
            <p:ph type="title"/>
          </p:nvPr>
        </p:nvSpPr>
        <p:spPr/>
        <p:txBody>
          <a:bodyPr/>
          <a:lstStyle/>
          <a:p>
            <a:r>
              <a:rPr lang="en-US" dirty="0"/>
              <a:t>Python import</a:t>
            </a:r>
          </a:p>
        </p:txBody>
      </p:sp>
      <p:sp>
        <p:nvSpPr>
          <p:cNvPr id="3" name="Content Placeholder 2">
            <a:extLst>
              <a:ext uri="{FF2B5EF4-FFF2-40B4-BE49-F238E27FC236}">
                <a16:creationId xmlns:a16="http://schemas.microsoft.com/office/drawing/2014/main" id="{194919C0-D7C2-835A-CF5A-1632FB68F4DF}"/>
              </a:ext>
            </a:extLst>
          </p:cNvPr>
          <p:cNvSpPr>
            <a:spLocks noGrp="1"/>
          </p:cNvSpPr>
          <p:nvPr>
            <p:ph idx="1"/>
          </p:nvPr>
        </p:nvSpPr>
        <p:spPr/>
        <p:txBody>
          <a:bodyPr/>
          <a:lstStyle/>
          <a:p>
            <a:r>
              <a:rPr lang="en-US" dirty="0"/>
              <a:t>When using a function within a module, you prefix the function with the module name.</a:t>
            </a:r>
          </a:p>
          <a:p>
            <a:r>
              <a:rPr lang="en-US" dirty="0"/>
              <a:t>Example: </a:t>
            </a:r>
            <a:r>
              <a:rPr lang="en-US" dirty="0" err="1"/>
              <a:t>module_name.function_name</a:t>
            </a:r>
            <a:r>
              <a:rPr lang="en-US" dirty="0"/>
              <a:t>()</a:t>
            </a:r>
          </a:p>
          <a:p>
            <a:r>
              <a:rPr lang="en-US" dirty="0"/>
              <a:t>Not only can you import a module which contains all functions/objects, but you can be more specific and only import specific functions/objects from a module.</a:t>
            </a:r>
          </a:p>
          <a:p>
            <a:r>
              <a:rPr lang="en-US" dirty="0"/>
              <a:t>Example: from math import pi</a:t>
            </a:r>
          </a:p>
          <a:p>
            <a:r>
              <a:rPr lang="en-US" dirty="0"/>
              <a:t>Example: import random</a:t>
            </a:r>
          </a:p>
          <a:p>
            <a:r>
              <a:rPr lang="en-US" dirty="0"/>
              <a:t>Example calling a function in the random module:</a:t>
            </a:r>
            <a:br>
              <a:rPr lang="en-US" dirty="0"/>
            </a:br>
            <a:r>
              <a:rPr lang="en-US" dirty="0"/>
              <a:t>print( </a:t>
            </a:r>
            <a:r>
              <a:rPr lang="en-US" dirty="0" err="1"/>
              <a:t>random.randint</a:t>
            </a:r>
            <a:r>
              <a:rPr lang="en-US" dirty="0"/>
              <a:t>(1, 100) )</a:t>
            </a:r>
          </a:p>
        </p:txBody>
      </p:sp>
    </p:spTree>
    <p:extLst>
      <p:ext uri="{BB962C8B-B14F-4D97-AF65-F5344CB8AC3E}">
        <p14:creationId xmlns:p14="http://schemas.microsoft.com/office/powerpoint/2010/main" val="363810839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a:themeElements>
    <a:clrScheme name="Ion">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I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ppt/theme/theme2.xml><?xml version="1.0" encoding="utf-8"?>
<a:theme xmlns:a="http://schemas.openxmlformats.org/drawingml/2006/main" name="Office Theme">
  <a:themeElements>
    <a:clrScheme name="BrushedMetal">
      <a:dk1>
        <a:sysClr val="windowText" lastClr="000000"/>
      </a:dk1>
      <a:lt1>
        <a:sysClr val="window" lastClr="FFFFFF"/>
      </a:lt1>
      <a:dk2>
        <a:srgbClr val="2F333A"/>
      </a:dk2>
      <a:lt2>
        <a:srgbClr val="E4F9F9"/>
      </a:lt2>
      <a:accent1>
        <a:srgbClr val="07CB98"/>
      </a:accent1>
      <a:accent2>
        <a:srgbClr val="5A90D1"/>
      </a:accent2>
      <a:accent3>
        <a:srgbClr val="E6AD1E"/>
      </a:accent3>
      <a:accent4>
        <a:srgbClr val="EA6312"/>
      </a:accent4>
      <a:accent5>
        <a:srgbClr val="8253A9"/>
      </a:accent5>
      <a:accent6>
        <a:srgbClr val="CB274A"/>
      </a:accent6>
      <a:hlink>
        <a:srgbClr val="5A90D1"/>
      </a:hlink>
      <a:folHlink>
        <a:srgbClr val="969696"/>
      </a:folHlink>
    </a:clrScheme>
    <a:fontScheme name="Georgia">
      <a:majorFont>
        <a:latin typeface="Georgia"/>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eorgia"/>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57000"/>
                <a:satMod val="101000"/>
              </a:schemeClr>
            </a:gs>
            <a:gs pos="50000">
              <a:schemeClr val="phClr">
                <a:lumMod val="137000"/>
                <a:satMod val="103000"/>
              </a:schemeClr>
            </a:gs>
            <a:gs pos="100000">
              <a:schemeClr val="phClr">
                <a:lumMod val="115000"/>
                <a:satMod val="109000"/>
              </a:schemeClr>
            </a:gs>
          </a:gsLst>
          <a:lin ang="5400000" scaled="0"/>
        </a:gradFill>
        <a:gradFill rotWithShape="1">
          <a:gsLst>
            <a:gs pos="0">
              <a:schemeClr val="phClr">
                <a:satMod val="103000"/>
                <a:lumMod val="118000"/>
              </a:schemeClr>
            </a:gs>
            <a:gs pos="50000">
              <a:schemeClr val="phClr">
                <a:satMod val="89000"/>
                <a:lumMod val="91000"/>
              </a:schemeClr>
            </a:gs>
            <a:gs pos="100000">
              <a:schemeClr val="phClr">
                <a:lumMod val="6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100000"/>
                <a:satMod val="100000"/>
                <a:shade val="0"/>
              </a:schemeClr>
            </a:gs>
            <a:gs pos="0">
              <a:scrgbClr r="0" g="0" b="0"/>
            </a:gs>
            <a:gs pos="100000">
              <a:schemeClr val="phClr">
                <a:shade val="100000"/>
                <a:satMod val="100000"/>
              </a:schemeClr>
            </a:gs>
          </a:gsLst>
          <a:lin ang="5400000" scaled="0"/>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BrushedMetal">
      <a:dk1>
        <a:sysClr val="windowText" lastClr="000000"/>
      </a:dk1>
      <a:lt1>
        <a:sysClr val="window" lastClr="FFFFFF"/>
      </a:lt1>
      <a:dk2>
        <a:srgbClr val="2F333A"/>
      </a:dk2>
      <a:lt2>
        <a:srgbClr val="E4F9F9"/>
      </a:lt2>
      <a:accent1>
        <a:srgbClr val="07CB98"/>
      </a:accent1>
      <a:accent2>
        <a:srgbClr val="5A90D1"/>
      </a:accent2>
      <a:accent3>
        <a:srgbClr val="E6AD1E"/>
      </a:accent3>
      <a:accent4>
        <a:srgbClr val="EA6312"/>
      </a:accent4>
      <a:accent5>
        <a:srgbClr val="8253A9"/>
      </a:accent5>
      <a:accent6>
        <a:srgbClr val="CB274A"/>
      </a:accent6>
      <a:hlink>
        <a:srgbClr val="5A90D1"/>
      </a:hlink>
      <a:folHlink>
        <a:srgbClr val="969696"/>
      </a:folHlink>
    </a:clrScheme>
    <a:fontScheme name="Georgia">
      <a:majorFont>
        <a:latin typeface="Georgia"/>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eorgia"/>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57000"/>
                <a:satMod val="101000"/>
              </a:schemeClr>
            </a:gs>
            <a:gs pos="50000">
              <a:schemeClr val="phClr">
                <a:lumMod val="137000"/>
                <a:satMod val="103000"/>
              </a:schemeClr>
            </a:gs>
            <a:gs pos="100000">
              <a:schemeClr val="phClr">
                <a:lumMod val="115000"/>
                <a:satMod val="109000"/>
              </a:schemeClr>
            </a:gs>
          </a:gsLst>
          <a:lin ang="5400000" scaled="0"/>
        </a:gradFill>
        <a:gradFill rotWithShape="1">
          <a:gsLst>
            <a:gs pos="0">
              <a:schemeClr val="phClr">
                <a:satMod val="103000"/>
                <a:lumMod val="118000"/>
              </a:schemeClr>
            </a:gs>
            <a:gs pos="50000">
              <a:schemeClr val="phClr">
                <a:satMod val="89000"/>
                <a:lumMod val="91000"/>
              </a:schemeClr>
            </a:gs>
            <a:gs pos="100000">
              <a:schemeClr val="phClr">
                <a:lumMod val="6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100000"/>
                <a:satMod val="100000"/>
                <a:shade val="0"/>
              </a:schemeClr>
            </a:gs>
            <a:gs pos="0">
              <a:scrgbClr r="0" g="0" b="0"/>
            </a:gs>
            <a:gs pos="100000">
              <a:schemeClr val="phClr">
                <a:shade val="100000"/>
                <a:satMod val="100000"/>
              </a:schemeClr>
            </a:gs>
          </a:gsLst>
          <a:lin ang="5400000" scaled="0"/>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9312</TotalTime>
  <Words>990</Words>
  <Application>Microsoft Office PowerPoint</Application>
  <PresentationFormat>Widescreen</PresentationFormat>
  <Paragraphs>69</Paragraphs>
  <Slides>12</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12</vt:i4>
      </vt:variant>
    </vt:vector>
  </HeadingPairs>
  <TitlesOfParts>
    <vt:vector size="17" baseType="lpstr">
      <vt:lpstr>Arial</vt:lpstr>
      <vt:lpstr>Century Gothic</vt:lpstr>
      <vt:lpstr>Georgia</vt:lpstr>
      <vt:lpstr>Wingdings 3</vt:lpstr>
      <vt:lpstr>Ion</vt:lpstr>
      <vt:lpstr>IT-1113, Lecture Slides 05:</vt:lpstr>
      <vt:lpstr>Table of Contents</vt:lpstr>
      <vt:lpstr>Functions</vt:lpstr>
      <vt:lpstr>Functions 2</vt:lpstr>
      <vt:lpstr>Example Function Definition &amp; Call</vt:lpstr>
      <vt:lpstr>Scope (local &amp; global variables)</vt:lpstr>
      <vt:lpstr>Constants</vt:lpstr>
      <vt:lpstr>Code Modules/Libraries</vt:lpstr>
      <vt:lpstr>Python import</vt:lpstr>
      <vt:lpstr>Input/Processing/Output Charts</vt:lpstr>
      <vt:lpstr>Useful Python Modules</vt:lpstr>
      <vt:lpstr>Menu Driven Programs Revisited</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Data Comm &amp; Networking</dc:title>
  <dc:creator>Donald Privitera</dc:creator>
  <cp:lastModifiedBy>Donald Privitera</cp:lastModifiedBy>
  <cp:revision>9</cp:revision>
  <dcterms:created xsi:type="dcterms:W3CDTF">2021-08-13T02:08:47Z</dcterms:created>
  <dcterms:modified xsi:type="dcterms:W3CDTF">2024-07-23T14:50:17Z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0x010100AA3F7D94069FF64A86F7DFF56D60E3BE</vt:lpwstr>
  </property>
  <property fmtid="{D5CDD505-2E9C-101B-9397-08002B2CF9AE}" pid="3" name="InternalTags">
    <vt:lpwstr/>
  </property>
  <property fmtid="{D5CDD505-2E9C-101B-9397-08002B2CF9AE}" pid="4" name="FeatureTags">
    <vt:lpwstr/>
  </property>
  <property fmtid="{D5CDD505-2E9C-101B-9397-08002B2CF9AE}" pid="5" name="LocalizationTags">
    <vt:lpwstr/>
  </property>
  <property fmtid="{D5CDD505-2E9C-101B-9397-08002B2CF9AE}" pid="6" name="ScenarioTags">
    <vt:lpwstr/>
  </property>
  <property fmtid="{D5CDD505-2E9C-101B-9397-08002B2CF9AE}" pid="7" name="CampaignTags">
    <vt:lpwstr/>
  </property>
</Properties>
</file>