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0" r:id="rId1"/>
  </p:sldMasterIdLst>
  <p:notesMasterIdLst>
    <p:notesMasterId r:id="rId12"/>
  </p:notesMasterIdLst>
  <p:handoutMasterIdLst>
    <p:handoutMasterId r:id="rId13"/>
  </p:handoutMasterIdLst>
  <p:sldIdLst>
    <p:sldId id="365" r:id="rId2"/>
    <p:sldId id="366" r:id="rId3"/>
    <p:sldId id="367" r:id="rId4"/>
    <p:sldId id="368" r:id="rId5"/>
    <p:sldId id="369" r:id="rId6"/>
    <p:sldId id="370" r:id="rId7"/>
    <p:sldId id="371" r:id="rId8"/>
    <p:sldId id="372" r:id="rId9"/>
    <p:sldId id="373" r:id="rId10"/>
    <p:sldId id="37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15A07-0EF1-4B62-8DFF-550699FE66C4}">
          <p14:sldIdLst>
            <p14:sldId id="365"/>
            <p14:sldId id="366"/>
            <p14:sldId id="367"/>
            <p14:sldId id="368"/>
            <p14:sldId id="369"/>
            <p14:sldId id="370"/>
            <p14:sldId id="371"/>
          </p14:sldIdLst>
        </p14:section>
        <p14:section name="Untitled Section" id="{4405B837-1571-47B2-A9CE-608BA2BBDE14}">
          <p14:sldIdLst>
            <p14:sldId id="372"/>
            <p14:sldId id="373"/>
            <p14:sldId id="376"/>
          </p14:sldIdLst>
        </p14:section>
      </p14:sectionLst>
    </p:ex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DDA032-6DDA-4074-9DB3-A113808B37B9}" v="5" dt="2024-07-23T14:46:36.703"/>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0" autoAdjust="0"/>
    <p:restoredTop sz="94681" autoAdjust="0"/>
  </p:normalViewPr>
  <p:slideViewPr>
    <p:cSldViewPr snapToGrid="0">
      <p:cViewPr varScale="1">
        <p:scale>
          <a:sx n="110" d="100"/>
          <a:sy n="110" d="100"/>
        </p:scale>
        <p:origin x="78" y="2712"/>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Privitera" userId="b19266b5-85bb-4cd7-abc7-9d22c2c9327d" providerId="ADAL" clId="{91DDA032-6DDA-4074-9DB3-A113808B37B9}"/>
    <pc:docChg chg="undo custSel addSld delSld modSld addSection modSection">
      <pc:chgData name="Donald Privitera" userId="b19266b5-85bb-4cd7-abc7-9d22c2c9327d" providerId="ADAL" clId="{91DDA032-6DDA-4074-9DB3-A113808B37B9}" dt="2024-07-23T14:48:43.493" v="4481" actId="20577"/>
      <pc:docMkLst>
        <pc:docMk/>
      </pc:docMkLst>
      <pc:sldChg chg="modSp mod">
        <pc:chgData name="Donald Privitera" userId="b19266b5-85bb-4cd7-abc7-9d22c2c9327d" providerId="ADAL" clId="{91DDA032-6DDA-4074-9DB3-A113808B37B9}" dt="2024-07-21T19:24:40.945" v="3" actId="20577"/>
        <pc:sldMkLst>
          <pc:docMk/>
          <pc:sldMk cId="2660439541" sldId="365"/>
        </pc:sldMkLst>
        <pc:spChg chg="mod">
          <ac:chgData name="Donald Privitera" userId="b19266b5-85bb-4cd7-abc7-9d22c2c9327d" providerId="ADAL" clId="{91DDA032-6DDA-4074-9DB3-A113808B37B9}" dt="2024-07-21T19:24:40.945" v="3" actId="20577"/>
          <ac:spMkLst>
            <pc:docMk/>
            <pc:sldMk cId="2660439541" sldId="365"/>
            <ac:spMk id="4" creationId="{A46125D9-D5D8-4CD8-9A67-54EC039E3075}"/>
          </ac:spMkLst>
        </pc:spChg>
      </pc:sldChg>
      <pc:sldChg chg="modSp mod">
        <pc:chgData name="Donald Privitera" userId="b19266b5-85bb-4cd7-abc7-9d22c2c9327d" providerId="ADAL" clId="{91DDA032-6DDA-4074-9DB3-A113808B37B9}" dt="2024-07-21T20:13:49.649" v="142" actId="20577"/>
        <pc:sldMkLst>
          <pc:docMk/>
          <pc:sldMk cId="2731853233" sldId="366"/>
        </pc:sldMkLst>
        <pc:spChg chg="mod">
          <ac:chgData name="Donald Privitera" userId="b19266b5-85bb-4cd7-abc7-9d22c2c9327d" providerId="ADAL" clId="{91DDA032-6DDA-4074-9DB3-A113808B37B9}" dt="2024-07-21T20:13:49.649" v="142" actId="20577"/>
          <ac:spMkLst>
            <pc:docMk/>
            <pc:sldMk cId="2731853233" sldId="366"/>
            <ac:spMk id="3" creationId="{24D37A07-6EBE-49C2-872C-D2C1A8A8B1D5}"/>
          </ac:spMkLst>
        </pc:spChg>
      </pc:sldChg>
      <pc:sldChg chg="modSp new mod">
        <pc:chgData name="Donald Privitera" userId="b19266b5-85bb-4cd7-abc7-9d22c2c9327d" providerId="ADAL" clId="{91DDA032-6DDA-4074-9DB3-A113808B37B9}" dt="2024-07-21T20:29:36.609" v="661" actId="20577"/>
        <pc:sldMkLst>
          <pc:docMk/>
          <pc:sldMk cId="2810232012" sldId="367"/>
        </pc:sldMkLst>
        <pc:spChg chg="mod">
          <ac:chgData name="Donald Privitera" userId="b19266b5-85bb-4cd7-abc7-9d22c2c9327d" providerId="ADAL" clId="{91DDA032-6DDA-4074-9DB3-A113808B37B9}" dt="2024-07-21T20:15:24.833" v="148" actId="20577"/>
          <ac:spMkLst>
            <pc:docMk/>
            <pc:sldMk cId="2810232012" sldId="367"/>
            <ac:spMk id="2" creationId="{0B228CCA-B302-CFCD-0E19-CD1006D3B13B}"/>
          </ac:spMkLst>
        </pc:spChg>
        <pc:spChg chg="mod">
          <ac:chgData name="Donald Privitera" userId="b19266b5-85bb-4cd7-abc7-9d22c2c9327d" providerId="ADAL" clId="{91DDA032-6DDA-4074-9DB3-A113808B37B9}" dt="2024-07-21T20:29:36.609" v="661" actId="20577"/>
          <ac:spMkLst>
            <pc:docMk/>
            <pc:sldMk cId="2810232012" sldId="367"/>
            <ac:spMk id="3" creationId="{5E54BA1D-C2E0-8B49-3FEC-763D5488BF60}"/>
          </ac:spMkLst>
        </pc:spChg>
      </pc:sldChg>
      <pc:sldChg chg="addSp modSp new mod">
        <pc:chgData name="Donald Privitera" userId="b19266b5-85bb-4cd7-abc7-9d22c2c9327d" providerId="ADAL" clId="{91DDA032-6DDA-4074-9DB3-A113808B37B9}" dt="2024-07-21T22:03:57.537" v="2202" actId="20577"/>
        <pc:sldMkLst>
          <pc:docMk/>
          <pc:sldMk cId="789138052" sldId="368"/>
        </pc:sldMkLst>
        <pc:spChg chg="mod">
          <ac:chgData name="Donald Privitera" userId="b19266b5-85bb-4cd7-abc7-9d22c2c9327d" providerId="ADAL" clId="{91DDA032-6DDA-4074-9DB3-A113808B37B9}" dt="2024-07-21T20:57:14.273" v="693" actId="20577"/>
          <ac:spMkLst>
            <pc:docMk/>
            <pc:sldMk cId="789138052" sldId="368"/>
            <ac:spMk id="2" creationId="{0F01901D-3979-7C47-277E-50D24D5A3C16}"/>
          </ac:spMkLst>
        </pc:spChg>
        <pc:spChg chg="mod">
          <ac:chgData name="Donald Privitera" userId="b19266b5-85bb-4cd7-abc7-9d22c2c9327d" providerId="ADAL" clId="{91DDA032-6DDA-4074-9DB3-A113808B37B9}" dt="2024-07-21T22:03:57.537" v="2202" actId="20577"/>
          <ac:spMkLst>
            <pc:docMk/>
            <pc:sldMk cId="789138052" sldId="368"/>
            <ac:spMk id="3" creationId="{5D626852-1D8A-2711-9EA4-E4C14D4EA8A5}"/>
          </ac:spMkLst>
        </pc:spChg>
        <pc:picChg chg="add mod">
          <ac:chgData name="Donald Privitera" userId="b19266b5-85bb-4cd7-abc7-9d22c2c9327d" providerId="ADAL" clId="{91DDA032-6DDA-4074-9DB3-A113808B37B9}" dt="2024-07-21T22:03:26.632" v="2181" actId="1076"/>
          <ac:picMkLst>
            <pc:docMk/>
            <pc:sldMk cId="789138052" sldId="368"/>
            <ac:picMk id="5" creationId="{CF036BF9-F783-DDE4-A7AA-D3087D90BFA3}"/>
          </ac:picMkLst>
        </pc:picChg>
      </pc:sldChg>
      <pc:sldChg chg="addSp delSp modSp new mod">
        <pc:chgData name="Donald Privitera" userId="b19266b5-85bb-4cd7-abc7-9d22c2c9327d" providerId="ADAL" clId="{91DDA032-6DDA-4074-9DB3-A113808B37B9}" dt="2024-07-21T22:17:22.578" v="2521" actId="20577"/>
        <pc:sldMkLst>
          <pc:docMk/>
          <pc:sldMk cId="3078247012" sldId="369"/>
        </pc:sldMkLst>
        <pc:spChg chg="mod">
          <ac:chgData name="Donald Privitera" userId="b19266b5-85bb-4cd7-abc7-9d22c2c9327d" providerId="ADAL" clId="{91DDA032-6DDA-4074-9DB3-A113808B37B9}" dt="2024-07-21T21:46:39.041" v="1620" actId="20577"/>
          <ac:spMkLst>
            <pc:docMk/>
            <pc:sldMk cId="3078247012" sldId="369"/>
            <ac:spMk id="2" creationId="{4D79FBCF-FABA-7046-DFCB-FA03E04E0AE9}"/>
          </ac:spMkLst>
        </pc:spChg>
        <pc:spChg chg="mod">
          <ac:chgData name="Donald Privitera" userId="b19266b5-85bb-4cd7-abc7-9d22c2c9327d" providerId="ADAL" clId="{91DDA032-6DDA-4074-9DB3-A113808B37B9}" dt="2024-07-21T22:17:22.578" v="2521" actId="20577"/>
          <ac:spMkLst>
            <pc:docMk/>
            <pc:sldMk cId="3078247012" sldId="369"/>
            <ac:spMk id="3" creationId="{CFE9BF0D-70C7-9661-BC9A-42E9666D5785}"/>
          </ac:spMkLst>
        </pc:spChg>
        <pc:spChg chg="add mod">
          <ac:chgData name="Donald Privitera" userId="b19266b5-85bb-4cd7-abc7-9d22c2c9327d" providerId="ADAL" clId="{91DDA032-6DDA-4074-9DB3-A113808B37B9}" dt="2024-07-21T21:53:24.498" v="1866" actId="20577"/>
          <ac:spMkLst>
            <pc:docMk/>
            <pc:sldMk cId="3078247012" sldId="369"/>
            <ac:spMk id="6" creationId="{562CDD3F-365D-ECF3-324C-F7BAA2418C81}"/>
          </ac:spMkLst>
        </pc:spChg>
        <pc:picChg chg="add del mod">
          <ac:chgData name="Donald Privitera" userId="b19266b5-85bb-4cd7-abc7-9d22c2c9327d" providerId="ADAL" clId="{91DDA032-6DDA-4074-9DB3-A113808B37B9}" dt="2024-07-21T22:02:39.650" v="2175" actId="478"/>
          <ac:picMkLst>
            <pc:docMk/>
            <pc:sldMk cId="3078247012" sldId="369"/>
            <ac:picMk id="5" creationId="{7E481D9A-3DFA-BF6C-1537-1C54CCC56B42}"/>
          </ac:picMkLst>
        </pc:picChg>
        <pc:picChg chg="add mod">
          <ac:chgData name="Donald Privitera" userId="b19266b5-85bb-4cd7-abc7-9d22c2c9327d" providerId="ADAL" clId="{91DDA032-6DDA-4074-9DB3-A113808B37B9}" dt="2024-07-21T22:02:56.928" v="2178" actId="14100"/>
          <ac:picMkLst>
            <pc:docMk/>
            <pc:sldMk cId="3078247012" sldId="369"/>
            <ac:picMk id="8" creationId="{E791EEAC-E3D8-02B4-9FF1-759AD9872C65}"/>
          </ac:picMkLst>
        </pc:picChg>
      </pc:sldChg>
      <pc:sldChg chg="modSp new mod">
        <pc:chgData name="Donald Privitera" userId="b19266b5-85bb-4cd7-abc7-9d22c2c9327d" providerId="ADAL" clId="{91DDA032-6DDA-4074-9DB3-A113808B37B9}" dt="2024-07-21T22:23:14.259" v="3003" actId="20577"/>
        <pc:sldMkLst>
          <pc:docMk/>
          <pc:sldMk cId="1898637903" sldId="370"/>
        </pc:sldMkLst>
        <pc:spChg chg="mod">
          <ac:chgData name="Donald Privitera" userId="b19266b5-85bb-4cd7-abc7-9d22c2c9327d" providerId="ADAL" clId="{91DDA032-6DDA-4074-9DB3-A113808B37B9}" dt="2024-07-21T22:20:32.114" v="2580" actId="20577"/>
          <ac:spMkLst>
            <pc:docMk/>
            <pc:sldMk cId="1898637903" sldId="370"/>
            <ac:spMk id="2" creationId="{898B4017-ABF1-659E-E293-B2D6D5E15395}"/>
          </ac:spMkLst>
        </pc:spChg>
        <pc:spChg chg="mod">
          <ac:chgData name="Donald Privitera" userId="b19266b5-85bb-4cd7-abc7-9d22c2c9327d" providerId="ADAL" clId="{91DDA032-6DDA-4074-9DB3-A113808B37B9}" dt="2024-07-21T22:23:14.259" v="3003" actId="20577"/>
          <ac:spMkLst>
            <pc:docMk/>
            <pc:sldMk cId="1898637903" sldId="370"/>
            <ac:spMk id="3" creationId="{B7154FBE-627F-FBA7-723D-BDB306A77CBD}"/>
          </ac:spMkLst>
        </pc:spChg>
      </pc:sldChg>
      <pc:sldChg chg="modSp new mod">
        <pc:chgData name="Donald Privitera" userId="b19266b5-85bb-4cd7-abc7-9d22c2c9327d" providerId="ADAL" clId="{91DDA032-6DDA-4074-9DB3-A113808B37B9}" dt="2024-07-21T22:27:13.506" v="3403" actId="20577"/>
        <pc:sldMkLst>
          <pc:docMk/>
          <pc:sldMk cId="3729334627" sldId="371"/>
        </pc:sldMkLst>
        <pc:spChg chg="mod">
          <ac:chgData name="Donald Privitera" userId="b19266b5-85bb-4cd7-abc7-9d22c2c9327d" providerId="ADAL" clId="{91DDA032-6DDA-4074-9DB3-A113808B37B9}" dt="2024-07-21T22:24:28.865" v="3013" actId="20577"/>
          <ac:spMkLst>
            <pc:docMk/>
            <pc:sldMk cId="3729334627" sldId="371"/>
            <ac:spMk id="2" creationId="{4A9A3A08-53C6-BA41-B1C3-D6DFFB65CA97}"/>
          </ac:spMkLst>
        </pc:spChg>
        <pc:spChg chg="mod">
          <ac:chgData name="Donald Privitera" userId="b19266b5-85bb-4cd7-abc7-9d22c2c9327d" providerId="ADAL" clId="{91DDA032-6DDA-4074-9DB3-A113808B37B9}" dt="2024-07-21T22:27:13.506" v="3403" actId="20577"/>
          <ac:spMkLst>
            <pc:docMk/>
            <pc:sldMk cId="3729334627" sldId="371"/>
            <ac:spMk id="3" creationId="{53620C71-92B7-4760-08C1-AB35DD6F56B3}"/>
          </ac:spMkLst>
        </pc:spChg>
      </pc:sldChg>
      <pc:sldChg chg="addSp modSp new mod">
        <pc:chgData name="Donald Privitera" userId="b19266b5-85bb-4cd7-abc7-9d22c2c9327d" providerId="ADAL" clId="{91DDA032-6DDA-4074-9DB3-A113808B37B9}" dt="2024-07-21T22:52:40.952" v="3900" actId="1076"/>
        <pc:sldMkLst>
          <pc:docMk/>
          <pc:sldMk cId="2006781898" sldId="372"/>
        </pc:sldMkLst>
        <pc:spChg chg="mod">
          <ac:chgData name="Donald Privitera" userId="b19266b5-85bb-4cd7-abc7-9d22c2c9327d" providerId="ADAL" clId="{91DDA032-6DDA-4074-9DB3-A113808B37B9}" dt="2024-07-21T22:28:35.394" v="3423" actId="20577"/>
          <ac:spMkLst>
            <pc:docMk/>
            <pc:sldMk cId="2006781898" sldId="372"/>
            <ac:spMk id="2" creationId="{0A755BCA-088A-568D-2D4A-092D90ACEB5E}"/>
          </ac:spMkLst>
        </pc:spChg>
        <pc:spChg chg="mod">
          <ac:chgData name="Donald Privitera" userId="b19266b5-85bb-4cd7-abc7-9d22c2c9327d" providerId="ADAL" clId="{91DDA032-6DDA-4074-9DB3-A113808B37B9}" dt="2024-07-21T22:52:13.459" v="3898" actId="20577"/>
          <ac:spMkLst>
            <pc:docMk/>
            <pc:sldMk cId="2006781898" sldId="372"/>
            <ac:spMk id="3" creationId="{AE608C46-BE29-E688-13FB-DD52AE59EC1B}"/>
          </ac:spMkLst>
        </pc:spChg>
        <pc:picChg chg="add mod">
          <ac:chgData name="Donald Privitera" userId="b19266b5-85bb-4cd7-abc7-9d22c2c9327d" providerId="ADAL" clId="{91DDA032-6DDA-4074-9DB3-A113808B37B9}" dt="2024-07-21T22:52:40.952" v="3900" actId="1076"/>
          <ac:picMkLst>
            <pc:docMk/>
            <pc:sldMk cId="2006781898" sldId="372"/>
            <ac:picMk id="5" creationId="{33102714-A48D-7710-D0F2-A1086DCEBC72}"/>
          </ac:picMkLst>
        </pc:picChg>
      </pc:sldChg>
      <pc:sldChg chg="addSp modSp new mod">
        <pc:chgData name="Donald Privitera" userId="b19266b5-85bb-4cd7-abc7-9d22c2c9327d" providerId="ADAL" clId="{91DDA032-6DDA-4074-9DB3-A113808B37B9}" dt="2024-07-21T23:02:18.274" v="4422" actId="20577"/>
        <pc:sldMkLst>
          <pc:docMk/>
          <pc:sldMk cId="3670703739" sldId="373"/>
        </pc:sldMkLst>
        <pc:spChg chg="mod">
          <ac:chgData name="Donald Privitera" userId="b19266b5-85bb-4cd7-abc7-9d22c2c9327d" providerId="ADAL" clId="{91DDA032-6DDA-4074-9DB3-A113808B37B9}" dt="2024-07-21T22:54:56.850" v="3923" actId="20577"/>
          <ac:spMkLst>
            <pc:docMk/>
            <pc:sldMk cId="3670703739" sldId="373"/>
            <ac:spMk id="2" creationId="{6D7F1B98-ADFA-E3B0-E843-9D861CD78E85}"/>
          </ac:spMkLst>
        </pc:spChg>
        <pc:spChg chg="mod">
          <ac:chgData name="Donald Privitera" userId="b19266b5-85bb-4cd7-abc7-9d22c2c9327d" providerId="ADAL" clId="{91DDA032-6DDA-4074-9DB3-A113808B37B9}" dt="2024-07-21T23:02:18.274" v="4422" actId="20577"/>
          <ac:spMkLst>
            <pc:docMk/>
            <pc:sldMk cId="3670703739" sldId="373"/>
            <ac:spMk id="3" creationId="{75576224-24D6-B006-D2CF-BA48CFB515B8}"/>
          </ac:spMkLst>
        </pc:spChg>
        <pc:picChg chg="add mod">
          <ac:chgData name="Donald Privitera" userId="b19266b5-85bb-4cd7-abc7-9d22c2c9327d" providerId="ADAL" clId="{91DDA032-6DDA-4074-9DB3-A113808B37B9}" dt="2024-07-21T22:59:31.417" v="4200" actId="14100"/>
          <ac:picMkLst>
            <pc:docMk/>
            <pc:sldMk cId="3670703739" sldId="373"/>
            <ac:picMk id="5" creationId="{D15A3A54-80C7-ED5A-0D72-A884D3D47EFA}"/>
          </ac:picMkLst>
        </pc:picChg>
      </pc:sldChg>
      <pc:sldChg chg="modSp new del mod">
        <pc:chgData name="Donald Privitera" userId="b19266b5-85bb-4cd7-abc7-9d22c2c9327d" providerId="ADAL" clId="{91DDA032-6DDA-4074-9DB3-A113808B37B9}" dt="2024-07-23T14:45:12.256" v="4426" actId="680"/>
        <pc:sldMkLst>
          <pc:docMk/>
          <pc:sldMk cId="1341379552" sldId="374"/>
        </pc:sldMkLst>
        <pc:spChg chg="mod">
          <ac:chgData name="Donald Privitera" userId="b19266b5-85bb-4cd7-abc7-9d22c2c9327d" providerId="ADAL" clId="{91DDA032-6DDA-4074-9DB3-A113808B37B9}" dt="2024-07-23T14:45:11.798" v="4425" actId="20577"/>
          <ac:spMkLst>
            <pc:docMk/>
            <pc:sldMk cId="1341379552" sldId="374"/>
            <ac:spMk id="2" creationId="{00B5D37A-9836-CB6E-D1A9-E74C43325DF3}"/>
          </ac:spMkLst>
        </pc:spChg>
      </pc:sldChg>
      <pc:sldChg chg="addSp delSp modSp add mod">
        <pc:chgData name="Donald Privitera" userId="b19266b5-85bb-4cd7-abc7-9d22c2c9327d" providerId="ADAL" clId="{91DDA032-6DDA-4074-9DB3-A113808B37B9}" dt="2024-07-23T14:48:43.493" v="4481" actId="20577"/>
        <pc:sldMkLst>
          <pc:docMk/>
          <pc:sldMk cId="3758202157" sldId="376"/>
        </pc:sldMkLst>
        <pc:spChg chg="mod">
          <ac:chgData name="Donald Privitera" userId="b19266b5-85bb-4cd7-abc7-9d22c2c9327d" providerId="ADAL" clId="{91DDA032-6DDA-4074-9DB3-A113808B37B9}" dt="2024-07-23T14:48:43.493" v="4481" actId="20577"/>
          <ac:spMkLst>
            <pc:docMk/>
            <pc:sldMk cId="3758202157" sldId="376"/>
            <ac:spMk id="3" creationId="{6FB17B87-4D0D-6225-E7C8-521CD018D543}"/>
          </ac:spMkLst>
        </pc:spChg>
        <pc:picChg chg="add mod">
          <ac:chgData name="Donald Privitera" userId="b19266b5-85bb-4cd7-abc7-9d22c2c9327d" providerId="ADAL" clId="{91DDA032-6DDA-4074-9DB3-A113808B37B9}" dt="2024-07-23T14:47:26.098" v="4433" actId="14100"/>
          <ac:picMkLst>
            <pc:docMk/>
            <pc:sldMk cId="3758202157" sldId="376"/>
            <ac:picMk id="5" creationId="{0E6AFD6D-40F4-13C6-8AA5-FD615F526F42}"/>
          </ac:picMkLst>
        </pc:picChg>
        <pc:picChg chg="del">
          <ac:chgData name="Donald Privitera" userId="b19266b5-85bb-4cd7-abc7-9d22c2c9327d" providerId="ADAL" clId="{91DDA032-6DDA-4074-9DB3-A113808B37B9}" dt="2024-07-23T14:46:56.867" v="4430" actId="478"/>
          <ac:picMkLst>
            <pc:docMk/>
            <pc:sldMk cId="3758202157" sldId="376"/>
            <ac:picMk id="10" creationId="{8C6D5AC9-108F-6C6F-E265-B9B01F389652}"/>
          </ac:picMkLst>
        </pc:picChg>
      </pc:sldChg>
    </pc:docChg>
  </pc:docChgLst>
  <pc:docChgLst>
    <pc:chgData name="Donald Privitera" userId="b19266b5-85bb-4cd7-abc7-9d22c2c9327d" providerId="ADAL" clId="{91CBFEFE-3EAF-4286-82C0-04011A9CE32C}"/>
    <pc:docChg chg="modSld modMainMaster">
      <pc:chgData name="Donald Privitera" userId="b19266b5-85bb-4cd7-abc7-9d22c2c9327d" providerId="ADAL" clId="{91CBFEFE-3EAF-4286-82C0-04011A9CE32C}" dt="2024-07-20T15:41:02.002" v="96" actId="20577"/>
      <pc:docMkLst>
        <pc:docMk/>
      </pc:docMkLst>
      <pc:sldChg chg="modSp mod">
        <pc:chgData name="Donald Privitera" userId="b19266b5-85bb-4cd7-abc7-9d22c2c9327d" providerId="ADAL" clId="{91CBFEFE-3EAF-4286-82C0-04011A9CE32C}" dt="2024-07-20T15:37:01.090" v="76" actId="20577"/>
        <pc:sldMkLst>
          <pc:docMk/>
          <pc:sldMk cId="2660439541" sldId="365"/>
        </pc:sldMkLst>
        <pc:spChg chg="mod">
          <ac:chgData name="Donald Privitera" userId="b19266b5-85bb-4cd7-abc7-9d22c2c9327d" providerId="ADAL" clId="{91CBFEFE-3EAF-4286-82C0-04011A9CE32C}" dt="2024-07-20T15:36:53.795" v="56" actId="20577"/>
          <ac:spMkLst>
            <pc:docMk/>
            <pc:sldMk cId="2660439541" sldId="365"/>
            <ac:spMk id="4" creationId="{A46125D9-D5D8-4CD8-9A67-54EC039E3075}"/>
          </ac:spMkLst>
        </pc:spChg>
        <pc:spChg chg="mod">
          <ac:chgData name="Donald Privitera" userId="b19266b5-85bb-4cd7-abc7-9d22c2c9327d" providerId="ADAL" clId="{91CBFEFE-3EAF-4286-82C0-04011A9CE32C}" dt="2024-07-20T15:37:01.090" v="76" actId="20577"/>
          <ac:spMkLst>
            <pc:docMk/>
            <pc:sldMk cId="2660439541" sldId="365"/>
            <ac:spMk id="5" creationId="{7AB0199A-8625-48D3-A0A7-97CFA8299759}"/>
          </ac:spMkLst>
        </pc:spChg>
      </pc:sldChg>
      <pc:sldChg chg="modSp mod">
        <pc:chgData name="Donald Privitera" userId="b19266b5-85bb-4cd7-abc7-9d22c2c9327d" providerId="ADAL" clId="{91CBFEFE-3EAF-4286-82C0-04011A9CE32C}" dt="2024-07-20T15:41:02.002" v="96" actId="20577"/>
        <pc:sldMkLst>
          <pc:docMk/>
          <pc:sldMk cId="2731853233" sldId="366"/>
        </pc:sldMkLst>
        <pc:spChg chg="mod">
          <ac:chgData name="Donald Privitera" userId="b19266b5-85bb-4cd7-abc7-9d22c2c9327d" providerId="ADAL" clId="{91CBFEFE-3EAF-4286-82C0-04011A9CE32C}" dt="2024-07-20T15:41:02.002" v="96" actId="20577"/>
          <ac:spMkLst>
            <pc:docMk/>
            <pc:sldMk cId="2731853233" sldId="366"/>
            <ac:spMk id="2" creationId="{77004BE6-B2F9-86B8-1A7D-A9155BFD8CB9}"/>
          </ac:spMkLst>
        </pc:spChg>
      </pc:sldChg>
      <pc:sldMasterChg chg="modSp mod">
        <pc:chgData name="Donald Privitera" userId="b19266b5-85bb-4cd7-abc7-9d22c2c9327d" providerId="ADAL" clId="{91CBFEFE-3EAF-4286-82C0-04011A9CE32C}" dt="2024-07-19T17:49:20.889" v="22" actId="20577"/>
        <pc:sldMasterMkLst>
          <pc:docMk/>
          <pc:sldMasterMk cId="2606170224" sldId="2147484050"/>
        </pc:sldMasterMkLst>
        <pc:spChg chg="mod">
          <ac:chgData name="Donald Privitera" userId="b19266b5-85bb-4cd7-abc7-9d22c2c9327d" providerId="ADAL" clId="{91CBFEFE-3EAF-4286-82C0-04011A9CE32C}" dt="2024-07-19T17:49:20.889" v="22" actId="20577"/>
          <ac:spMkLst>
            <pc:docMk/>
            <pc:sldMasterMk cId="2606170224" sldId="2147484050"/>
            <ac:spMk id="13" creationId="{D214AFFB-7AC6-4DF7-BD08-C10C910854B5}"/>
          </ac:spMkLst>
        </pc:spChg>
      </pc:sldMasterChg>
    </pc:docChg>
  </pc:docChgLst>
  <pc:docChgLst>
    <pc:chgData name="Donald Privitera" userId="b19266b5-85bb-4cd7-abc7-9d22c2c9327d" providerId="ADAL" clId="{F8E73A52-37D0-46FE-85E1-F0E5CFBDAC52}"/>
    <pc:docChg chg="custSel delSld modSld">
      <pc:chgData name="Donald Privitera" userId="b19266b5-85bb-4cd7-abc7-9d22c2c9327d" providerId="ADAL" clId="{F8E73A52-37D0-46FE-85E1-F0E5CFBDAC52}" dt="2022-07-28T23:43:54.236" v="28" actId="47"/>
      <pc:docMkLst>
        <pc:docMk/>
      </pc:docMkLst>
      <pc:sldChg chg="modSp mod">
        <pc:chgData name="Donald Privitera" userId="b19266b5-85bb-4cd7-abc7-9d22c2c9327d" providerId="ADAL" clId="{F8E73A52-37D0-46FE-85E1-F0E5CFBDAC52}" dt="2022-07-28T23:43:17.265" v="17" actId="6549"/>
        <pc:sldMkLst>
          <pc:docMk/>
          <pc:sldMk cId="2660439541" sldId="365"/>
        </pc:sldMkLst>
        <pc:spChg chg="mod">
          <ac:chgData name="Donald Privitera" userId="b19266b5-85bb-4cd7-abc7-9d22c2c9327d" providerId="ADAL" clId="{F8E73A52-37D0-46FE-85E1-F0E5CFBDAC52}" dt="2022-07-28T23:43:12.609" v="16" actId="20577"/>
          <ac:spMkLst>
            <pc:docMk/>
            <pc:sldMk cId="2660439541" sldId="365"/>
            <ac:spMk id="4" creationId="{A46125D9-D5D8-4CD8-9A67-54EC039E3075}"/>
          </ac:spMkLst>
        </pc:spChg>
        <pc:spChg chg="mod">
          <ac:chgData name="Donald Privitera" userId="b19266b5-85bb-4cd7-abc7-9d22c2c9327d" providerId="ADAL" clId="{F8E73A52-37D0-46FE-85E1-F0E5CFBDAC52}" dt="2022-07-28T23:43:17.265" v="17" actId="6549"/>
          <ac:spMkLst>
            <pc:docMk/>
            <pc:sldMk cId="2660439541" sldId="365"/>
            <ac:spMk id="5" creationId="{7AB0199A-8625-48D3-A0A7-97CFA8299759}"/>
          </ac:spMkLst>
        </pc:spChg>
      </pc:sldChg>
      <pc:sldChg chg="modSp mod">
        <pc:chgData name="Donald Privitera" userId="b19266b5-85bb-4cd7-abc7-9d22c2c9327d" providerId="ADAL" clId="{F8E73A52-37D0-46FE-85E1-F0E5CFBDAC52}" dt="2022-07-28T23:43:38.256" v="27" actId="20577"/>
        <pc:sldMkLst>
          <pc:docMk/>
          <pc:sldMk cId="2731853233" sldId="366"/>
        </pc:sldMkLst>
        <pc:spChg chg="mod">
          <ac:chgData name="Donald Privitera" userId="b19266b5-85bb-4cd7-abc7-9d22c2c9327d" providerId="ADAL" clId="{F8E73A52-37D0-46FE-85E1-F0E5CFBDAC52}" dt="2022-07-28T23:43:30.368" v="22" actId="20577"/>
          <ac:spMkLst>
            <pc:docMk/>
            <pc:sldMk cId="2731853233" sldId="366"/>
            <ac:spMk id="2" creationId="{77004BE6-B2F9-86B8-1A7D-A9155BFD8CB9}"/>
          </ac:spMkLst>
        </pc:spChg>
        <pc:spChg chg="mod">
          <ac:chgData name="Donald Privitera" userId="b19266b5-85bb-4cd7-abc7-9d22c2c9327d" providerId="ADAL" clId="{F8E73A52-37D0-46FE-85E1-F0E5CFBDAC52}" dt="2022-07-28T23:43:38.256" v="27" actId="20577"/>
          <ac:spMkLst>
            <pc:docMk/>
            <pc:sldMk cId="2731853233" sldId="366"/>
            <ac:spMk id="3" creationId="{24D37A07-6EBE-49C2-872C-D2C1A8A8B1D5}"/>
          </ac:spMkLst>
        </pc:spChg>
      </pc:sldChg>
      <pc:sldChg chg="del">
        <pc:chgData name="Donald Privitera" userId="b19266b5-85bb-4cd7-abc7-9d22c2c9327d" providerId="ADAL" clId="{F8E73A52-37D0-46FE-85E1-F0E5CFBDAC52}" dt="2022-07-28T23:43:54.236" v="28" actId="47"/>
        <pc:sldMkLst>
          <pc:docMk/>
          <pc:sldMk cId="3370831236" sldId="367"/>
        </pc:sldMkLst>
      </pc:sldChg>
      <pc:sldChg chg="del">
        <pc:chgData name="Donald Privitera" userId="b19266b5-85bb-4cd7-abc7-9d22c2c9327d" providerId="ADAL" clId="{F8E73A52-37D0-46FE-85E1-F0E5CFBDAC52}" dt="2022-07-28T23:43:54.236" v="28" actId="47"/>
        <pc:sldMkLst>
          <pc:docMk/>
          <pc:sldMk cId="3426696307" sldId="368"/>
        </pc:sldMkLst>
      </pc:sldChg>
      <pc:sldChg chg="del">
        <pc:chgData name="Donald Privitera" userId="b19266b5-85bb-4cd7-abc7-9d22c2c9327d" providerId="ADAL" clId="{F8E73A52-37D0-46FE-85E1-F0E5CFBDAC52}" dt="2022-07-28T23:43:54.236" v="28" actId="47"/>
        <pc:sldMkLst>
          <pc:docMk/>
          <pc:sldMk cId="2513393261" sldId="369"/>
        </pc:sldMkLst>
      </pc:sldChg>
      <pc:sldChg chg="del">
        <pc:chgData name="Donald Privitera" userId="b19266b5-85bb-4cd7-abc7-9d22c2c9327d" providerId="ADAL" clId="{F8E73A52-37D0-46FE-85E1-F0E5CFBDAC52}" dt="2022-07-28T23:43:54.236" v="28" actId="47"/>
        <pc:sldMkLst>
          <pc:docMk/>
          <pc:sldMk cId="782284823" sldId="370"/>
        </pc:sldMkLst>
      </pc:sldChg>
      <pc:sldChg chg="del">
        <pc:chgData name="Donald Privitera" userId="b19266b5-85bb-4cd7-abc7-9d22c2c9327d" providerId="ADAL" clId="{F8E73A52-37D0-46FE-85E1-F0E5CFBDAC52}" dt="2022-07-28T23:43:54.236" v="28" actId="47"/>
        <pc:sldMkLst>
          <pc:docMk/>
          <pc:sldMk cId="4152348714" sldId="371"/>
        </pc:sldMkLst>
      </pc:sldChg>
      <pc:sldChg chg="del">
        <pc:chgData name="Donald Privitera" userId="b19266b5-85bb-4cd7-abc7-9d22c2c9327d" providerId="ADAL" clId="{F8E73A52-37D0-46FE-85E1-F0E5CFBDAC52}" dt="2022-07-28T23:43:54.236" v="28" actId="47"/>
        <pc:sldMkLst>
          <pc:docMk/>
          <pc:sldMk cId="3209074510" sldId="372"/>
        </pc:sldMkLst>
      </pc:sldChg>
      <pc:sldChg chg="del">
        <pc:chgData name="Donald Privitera" userId="b19266b5-85bb-4cd7-abc7-9d22c2c9327d" providerId="ADAL" clId="{F8E73A52-37D0-46FE-85E1-F0E5CFBDAC52}" dt="2022-07-28T23:43:54.236" v="28" actId="47"/>
        <pc:sldMkLst>
          <pc:docMk/>
          <pc:sldMk cId="2050336950" sldId="3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591099-7EBE-4D12-B880-CCA6B38B92A6}" type="datetimeFigureOut">
              <a:rPr lang="en-US" smtClean="0"/>
              <a:t>7/23/2024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A36C10-A9D4-4995-9BAF-95FBD77A724B}" type="slidenum">
              <a:rPr lang="en-US" smtClean="0"/>
              <a:t>‹#›</a:t>
            </a:fld>
            <a:endParaRPr lang="en-US" dirty="0"/>
          </a:p>
        </p:txBody>
      </p:sp>
    </p:spTree>
    <p:extLst>
      <p:ext uri="{BB962C8B-B14F-4D97-AF65-F5344CB8AC3E}">
        <p14:creationId xmlns:p14="http://schemas.microsoft.com/office/powerpoint/2010/main" val="250921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299-1721-48C6-878D-74296BE00D21}" type="datetimeFigureOut">
              <a:rPr lang="en-US" smtClean="0"/>
              <a:t>7/23/2024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EF9EC-8318-4FF6-847E-A85BBD2B7E49}" type="slidenum">
              <a:rPr lang="en-US" smtClean="0"/>
              <a:t>‹#›</a:t>
            </a:fld>
            <a:endParaRPr lang="en-US" dirty="0"/>
          </a:p>
        </p:txBody>
      </p:sp>
    </p:spTree>
    <p:extLst>
      <p:ext uri="{BB962C8B-B14F-4D97-AF65-F5344CB8AC3E}">
        <p14:creationId xmlns:p14="http://schemas.microsoft.com/office/powerpoint/2010/main" val="22831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4AAD347D-5ACD-4C99-B74B-A9C85AD731AF}" type="datetimeFigureOut">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65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195348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283909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80765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4862525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7001273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7/23/2024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9622469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1C40B874-E53C-42B9-98BA-0781B387246C}"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6548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75D402F4-45D7-406A-9C33-75238E131A1E}"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89446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4506E011-4F7D-42D0-82E1-078A40B76F01}"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666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3DA471FE-0FCC-47A4-B218-06AF00AFA70F}" type="datetime1">
              <a:rPr lang="en-US" smtClean="0"/>
              <a:t>7/23/2024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48538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BE42C22A-A385-4013-8BC3-1C712ED98224}" type="datetime1">
              <a:rPr lang="en-US" smtClean="0"/>
              <a:t>7/23/2024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78060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10155639" y="1790701"/>
            <a:ext cx="990599" cy="304799"/>
          </a:xfrm>
          <a:prstGeom prst="rect">
            <a:avLst/>
          </a:prstGeom>
        </p:spPr>
        <p:txBody>
          <a:bodyPr/>
          <a:lstStyle/>
          <a:p>
            <a:fld id="{A4143CD7-DDC2-4E28-B80E-11B3368F8846}" type="datetime1">
              <a:rPr lang="en-US" smtClean="0"/>
              <a:t>7/23/2024</a:t>
            </a:fld>
            <a:endParaRPr lang="en-US" dirty="0"/>
          </a:p>
        </p:txBody>
      </p:sp>
      <p:sp>
        <p:nvSpPr>
          <p:cNvPr id="8" name="Footer Placeholder 7"/>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9" name="Slide Number Placeholder 8"/>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913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10155639" y="1790701"/>
            <a:ext cx="990599" cy="304799"/>
          </a:xfrm>
          <a:prstGeom prst="rect">
            <a:avLst/>
          </a:prstGeom>
        </p:spPr>
        <p:txBody>
          <a:bodyPr/>
          <a:lstStyle/>
          <a:p>
            <a:fld id="{68882D6B-0F0F-41E5-8A0F-FC2D7E2110E0}" type="datetime1">
              <a:rPr lang="en-US" smtClean="0"/>
              <a:t>7/23/2024</a:t>
            </a:fld>
            <a:endParaRPr lang="en-US" dirty="0"/>
          </a:p>
        </p:txBody>
      </p:sp>
      <p:sp>
        <p:nvSpPr>
          <p:cNvPr id="5" name="Footer Placeholder 3"/>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4"/>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9085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10155639" y="1790701"/>
            <a:ext cx="990599" cy="304799"/>
          </a:xfrm>
          <a:prstGeom prst="rect">
            <a:avLst/>
          </a:prstGeom>
        </p:spPr>
        <p:txBody>
          <a:bodyPr/>
          <a:lstStyle/>
          <a:p>
            <a:fld id="{399C1A38-D70F-41CF-857C-945C6FF6B07D}" type="datetime1">
              <a:rPr lang="en-US" smtClean="0"/>
              <a:t>7/23/2024</a:t>
            </a:fld>
            <a:endParaRPr lang="en-US" dirty="0"/>
          </a:p>
        </p:txBody>
      </p:sp>
      <p:sp>
        <p:nvSpPr>
          <p:cNvPr id="5" name="Footer Placeholder 2"/>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3"/>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0215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10155639" y="1790701"/>
            <a:ext cx="990599" cy="304799"/>
          </a:xfrm>
          <a:prstGeom prst="rect">
            <a:avLst/>
          </a:prstGeom>
        </p:spPr>
        <p:txBody>
          <a:bodyPr/>
          <a:lstStyle/>
          <a:p>
            <a:fld id="{E32B96DC-D1E7-4668-A471-A46ECA2AE34F}" type="datetime1">
              <a:rPr lang="en-US" smtClean="0"/>
              <a:t>7/23/2024</a:t>
            </a:fld>
            <a:endParaRPr lang="en-US" dirty="0"/>
          </a:p>
        </p:txBody>
      </p:sp>
      <p:sp>
        <p:nvSpPr>
          <p:cNvPr id="5"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20092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4509A250-FF31-4206-8172-F9D3106AACB1}" type="datetimeFigureOut">
              <a:rPr lang="en-US" smtClean="0"/>
              <a:t>7/23/2024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39796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6.sv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Box 12">
            <a:extLst>
              <a:ext uri="{FF2B5EF4-FFF2-40B4-BE49-F238E27FC236}">
                <a16:creationId xmlns:a16="http://schemas.microsoft.com/office/drawing/2014/main" id="{D214AFFB-7AC6-4DF7-BD08-C10C910854B5}"/>
              </a:ext>
            </a:extLst>
          </p:cNvPr>
          <p:cNvSpPr txBox="1"/>
          <p:nvPr userDrawn="1"/>
        </p:nvSpPr>
        <p:spPr>
          <a:xfrm>
            <a:off x="162116" y="6471061"/>
            <a:ext cx="5186356" cy="307777"/>
          </a:xfrm>
          <a:prstGeom prst="rect">
            <a:avLst/>
          </a:prstGeom>
          <a:noFill/>
        </p:spPr>
        <p:txBody>
          <a:bodyPr wrap="square" rtlCol="0">
            <a:spAutoFit/>
          </a:bodyPr>
          <a:lstStyle/>
          <a:p>
            <a:r>
              <a:rPr lang="en-US" sz="1400" dirty="0"/>
              <a:t>CC-BY-SA</a:t>
            </a:r>
            <a:endParaRPr lang="en-US" sz="1400" u="sng" dirty="0"/>
          </a:p>
        </p:txBody>
      </p:sp>
      <p:pic>
        <p:nvPicPr>
          <p:cNvPr id="15" name="Graphic 14">
            <a:extLst>
              <a:ext uri="{FF2B5EF4-FFF2-40B4-BE49-F238E27FC236}">
                <a16:creationId xmlns:a16="http://schemas.microsoft.com/office/drawing/2014/main" id="{C23EA940-4CA8-436E-BAB3-3A5BD73B129D}"/>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10078159" y="6183963"/>
            <a:ext cx="2294021" cy="860258"/>
          </a:xfrm>
          <a:prstGeom prst="rect">
            <a:avLst/>
          </a:prstGeom>
        </p:spPr>
      </p:pic>
    </p:spTree>
    <p:extLst>
      <p:ext uri="{BB962C8B-B14F-4D97-AF65-F5344CB8AC3E}">
        <p14:creationId xmlns:p14="http://schemas.microsoft.com/office/powerpoint/2010/main" val="2606170224"/>
      </p:ext>
    </p:extLst>
  </p:cSld>
  <p:clrMap bg1="dk1" tx1="lt1" bg2="dk2" tx2="lt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 id="2147484062" r:id="rId12"/>
    <p:sldLayoutId id="2147484063" r:id="rId13"/>
    <p:sldLayoutId id="2147484064" r:id="rId14"/>
    <p:sldLayoutId id="2147484065" r:id="rId15"/>
    <p:sldLayoutId id="2147484066" r:id="rId16"/>
    <p:sldLayoutId id="214748406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docs.python.org/3/reference/compound_stmts.html#the-for-statemen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125D9-D5D8-4CD8-9A67-54EC039E3075}"/>
              </a:ext>
            </a:extLst>
          </p:cNvPr>
          <p:cNvSpPr txBox="1">
            <a:spLocks noGrp="1"/>
          </p:cNvSpPr>
          <p:nvPr>
            <p:ph type="title" idx="4294967295"/>
          </p:nvPr>
        </p:nvSpPr>
        <p:spPr>
          <a:xfrm>
            <a:off x="609600" y="931614"/>
            <a:ext cx="8675393" cy="19184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75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uLnTx/>
                <a:uFillTx/>
                <a:latin typeface="+mj-lt"/>
                <a:ea typeface="+mj-ea"/>
                <a:cs typeface="+mj-cs"/>
              </a:rPr>
              <a:t>IT-</a:t>
            </a:r>
            <a:r>
              <a:rPr lang="en-US" sz="4000" dirty="0"/>
              <a:t>111</a:t>
            </a:r>
            <a:r>
              <a:rPr kumimoji="0" lang="en-US" sz="4000" b="0" i="0" u="none" strike="noStrike" kern="1200" cap="none" spc="0" normalizeH="0" baseline="0" noProof="0" dirty="0">
                <a:ln>
                  <a:noFill/>
                </a:ln>
                <a:solidFill>
                  <a:schemeClr val="tx2"/>
                </a:solidFill>
                <a:effectLst/>
                <a:uLnTx/>
                <a:uFillTx/>
                <a:latin typeface="+mj-lt"/>
                <a:ea typeface="+mj-ea"/>
                <a:cs typeface="+mj-cs"/>
              </a:rPr>
              <a:t>3, Lecture Slides 04:</a:t>
            </a:r>
          </a:p>
        </p:txBody>
      </p:sp>
      <p:sp>
        <p:nvSpPr>
          <p:cNvPr id="5" name="Subtitle 2">
            <a:extLst>
              <a:ext uri="{FF2B5EF4-FFF2-40B4-BE49-F238E27FC236}">
                <a16:creationId xmlns:a16="http://schemas.microsoft.com/office/drawing/2014/main" id="{7AB0199A-8625-48D3-A0A7-97CFA8299759}"/>
              </a:ext>
            </a:extLst>
          </p:cNvPr>
          <p:cNvSpPr txBox="1">
            <a:spLocks/>
          </p:cNvSpPr>
          <p:nvPr/>
        </p:nvSpPr>
        <p:spPr>
          <a:xfrm>
            <a:off x="609600" y="3386585"/>
            <a:ext cx="8229600" cy="274470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a:buFont typeface="Arial" panose="020B0604020202020204" pitchFamily="34" charset="0"/>
              <a:buChar char="•"/>
            </a:pPr>
            <a:r>
              <a:rPr lang="en-US" dirty="0">
                <a:latin typeface="+mn-lt"/>
              </a:rPr>
              <a:t>Mr. Donald Privitera, Course Coordinator</a:t>
            </a:r>
          </a:p>
          <a:p>
            <a:pPr>
              <a:buFont typeface="Arial" panose="020B0604020202020204" pitchFamily="34" charset="0"/>
              <a:buChar char="•"/>
            </a:pPr>
            <a:r>
              <a:rPr lang="en-US" dirty="0">
                <a:latin typeface="+mn-lt"/>
              </a:rPr>
              <a:t>Kennesaw State University</a:t>
            </a:r>
          </a:p>
          <a:p>
            <a:pPr>
              <a:buFont typeface="Arial" panose="020B0604020202020204" pitchFamily="34" charset="0"/>
              <a:buChar char="•"/>
            </a:pPr>
            <a:r>
              <a:rPr lang="en-US" dirty="0">
                <a:latin typeface="+mn-lt"/>
              </a:rPr>
              <a:t>Marietta Campus</a:t>
            </a:r>
          </a:p>
          <a:p>
            <a:pPr>
              <a:buFont typeface="Arial" panose="020B0604020202020204" pitchFamily="34" charset="0"/>
              <a:buChar char="•"/>
            </a:pPr>
            <a:r>
              <a:rPr lang="en-US" dirty="0">
                <a:latin typeface="+mn-lt"/>
              </a:rPr>
              <a:t>College of Computing and Software Engineering</a:t>
            </a:r>
          </a:p>
          <a:p>
            <a:pPr>
              <a:buFont typeface="Arial" panose="020B0604020202020204" pitchFamily="34" charset="0"/>
              <a:buChar char="•"/>
            </a:pPr>
            <a:r>
              <a:rPr lang="en-US" dirty="0">
                <a:latin typeface="+mn-lt"/>
              </a:rPr>
              <a:t>IT Department</a:t>
            </a:r>
          </a:p>
          <a:p>
            <a:pPr>
              <a:buFont typeface="Arial" panose="020B0604020202020204" pitchFamily="34" charset="0"/>
              <a:buChar char="•"/>
            </a:pPr>
            <a:r>
              <a:rPr lang="en-US" dirty="0">
                <a:latin typeface="+mn-lt"/>
              </a:rPr>
              <a:t>dprivit2@kennesaw.edu</a:t>
            </a:r>
          </a:p>
        </p:txBody>
      </p:sp>
    </p:spTree>
    <p:extLst>
      <p:ext uri="{BB962C8B-B14F-4D97-AF65-F5344CB8AC3E}">
        <p14:creationId xmlns:p14="http://schemas.microsoft.com/office/powerpoint/2010/main" val="266043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D8DA3-7ED7-743C-1A5E-97026E2836DF}"/>
              </a:ext>
            </a:extLst>
          </p:cNvPr>
          <p:cNvSpPr>
            <a:spLocks noGrp="1"/>
          </p:cNvSpPr>
          <p:nvPr>
            <p:ph type="title"/>
          </p:nvPr>
        </p:nvSpPr>
        <p:spPr/>
        <p:txBody>
          <a:bodyPr/>
          <a:lstStyle/>
          <a:p>
            <a:r>
              <a:rPr lang="en-US" dirty="0"/>
              <a:t>Menu Driven Programs</a:t>
            </a:r>
          </a:p>
        </p:txBody>
      </p:sp>
      <p:sp>
        <p:nvSpPr>
          <p:cNvPr id="3" name="Content Placeholder 2">
            <a:extLst>
              <a:ext uri="{FF2B5EF4-FFF2-40B4-BE49-F238E27FC236}">
                <a16:creationId xmlns:a16="http://schemas.microsoft.com/office/drawing/2014/main" id="{6FB17B87-4D0D-6225-E7C8-521CD018D543}"/>
              </a:ext>
            </a:extLst>
          </p:cNvPr>
          <p:cNvSpPr>
            <a:spLocks noGrp="1"/>
          </p:cNvSpPr>
          <p:nvPr>
            <p:ph idx="1"/>
          </p:nvPr>
        </p:nvSpPr>
        <p:spPr>
          <a:xfrm>
            <a:off x="1103313" y="2052918"/>
            <a:ext cx="4918066" cy="4195481"/>
          </a:xfrm>
        </p:spPr>
        <p:txBody>
          <a:bodyPr>
            <a:normAutofit/>
          </a:bodyPr>
          <a:lstStyle/>
          <a:p>
            <a:r>
              <a:rPr lang="en-US" dirty="0"/>
              <a:t>It is best practice to make your programs user friendly.</a:t>
            </a:r>
          </a:p>
          <a:p>
            <a:r>
              <a:rPr lang="en-US" dirty="0"/>
              <a:t>Present menu options to users when there’s more than one option for them to choose from.</a:t>
            </a:r>
          </a:p>
          <a:p>
            <a:r>
              <a:rPr lang="en-US" dirty="0"/>
              <a:t>Always prompt the user when you need input from them.</a:t>
            </a:r>
          </a:p>
          <a:p>
            <a:r>
              <a:rPr lang="en-US" dirty="0"/>
              <a:t>Use a loop </a:t>
            </a:r>
            <a:r>
              <a:rPr lang="en-US"/>
              <a:t>to facilitate a menu.</a:t>
            </a:r>
            <a:endParaRPr lang="en-US" dirty="0"/>
          </a:p>
          <a:p>
            <a:r>
              <a:rPr lang="en-US" dirty="0"/>
              <a:t>The example shows a basic menu driven program structure.</a:t>
            </a:r>
          </a:p>
        </p:txBody>
      </p:sp>
      <p:pic>
        <p:nvPicPr>
          <p:cNvPr id="5" name="Picture 4">
            <a:extLst>
              <a:ext uri="{FF2B5EF4-FFF2-40B4-BE49-F238E27FC236}">
                <a16:creationId xmlns:a16="http://schemas.microsoft.com/office/drawing/2014/main" id="{0E6AFD6D-40F4-13C6-8AA5-FD615F526F42}"/>
              </a:ext>
            </a:extLst>
          </p:cNvPr>
          <p:cNvPicPr>
            <a:picLocks noChangeAspect="1"/>
          </p:cNvPicPr>
          <p:nvPr/>
        </p:nvPicPr>
        <p:blipFill>
          <a:blip r:embed="rId2"/>
          <a:stretch>
            <a:fillRect/>
          </a:stretch>
        </p:blipFill>
        <p:spPr>
          <a:xfrm>
            <a:off x="6092245" y="1853248"/>
            <a:ext cx="5969125" cy="3922890"/>
          </a:xfrm>
          <a:prstGeom prst="rect">
            <a:avLst/>
          </a:prstGeom>
        </p:spPr>
      </p:pic>
    </p:spTree>
    <p:extLst>
      <p:ext uri="{BB962C8B-B14F-4D97-AF65-F5344CB8AC3E}">
        <p14:creationId xmlns:p14="http://schemas.microsoft.com/office/powerpoint/2010/main" val="375820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04BE6-B2F9-86B8-1A7D-A9155BFD8CB9}"/>
              </a:ext>
            </a:extLst>
          </p:cNvPr>
          <p:cNvSpPr>
            <a:spLocks noGrp="1"/>
          </p:cNvSpPr>
          <p:nvPr>
            <p:ph type="title"/>
          </p:nvPr>
        </p:nvSpPr>
        <p:spPr/>
        <p:txBody>
          <a:bodyPr/>
          <a:lstStyle/>
          <a:p>
            <a:r>
              <a:rPr lang="en-US" dirty="0"/>
              <a:t>Table </a:t>
            </a:r>
            <a:r>
              <a:rPr lang="en-US"/>
              <a:t>of Contents</a:t>
            </a:r>
            <a:endParaRPr lang="en-US" dirty="0"/>
          </a:p>
        </p:txBody>
      </p:sp>
      <p:sp>
        <p:nvSpPr>
          <p:cNvPr id="3" name="Content Placeholder 2">
            <a:extLst>
              <a:ext uri="{FF2B5EF4-FFF2-40B4-BE49-F238E27FC236}">
                <a16:creationId xmlns:a16="http://schemas.microsoft.com/office/drawing/2014/main" id="{24D37A07-6EBE-49C2-872C-D2C1A8A8B1D5}"/>
              </a:ext>
            </a:extLst>
          </p:cNvPr>
          <p:cNvSpPr>
            <a:spLocks noGrp="1"/>
          </p:cNvSpPr>
          <p:nvPr>
            <p:ph idx="1"/>
          </p:nvPr>
        </p:nvSpPr>
        <p:spPr/>
        <p:txBody>
          <a:bodyPr>
            <a:normAutofit/>
          </a:bodyPr>
          <a:lstStyle/>
          <a:p>
            <a:r>
              <a:rPr lang="en-US" dirty="0"/>
              <a:t>Repetition Structures (aka Loops)</a:t>
            </a:r>
          </a:p>
          <a:p>
            <a:r>
              <a:rPr lang="en-US" dirty="0"/>
              <a:t>While</a:t>
            </a:r>
          </a:p>
          <a:p>
            <a:r>
              <a:rPr lang="en-US" dirty="0"/>
              <a:t>For</a:t>
            </a:r>
          </a:p>
          <a:p>
            <a:r>
              <a:rPr lang="en-US" dirty="0"/>
              <a:t>Nested Loops</a:t>
            </a:r>
          </a:p>
          <a:p>
            <a:r>
              <a:rPr lang="en-US" dirty="0"/>
              <a:t>Examples</a:t>
            </a:r>
          </a:p>
        </p:txBody>
      </p:sp>
    </p:spTree>
    <p:extLst>
      <p:ext uri="{BB962C8B-B14F-4D97-AF65-F5344CB8AC3E}">
        <p14:creationId xmlns:p14="http://schemas.microsoft.com/office/powerpoint/2010/main" val="273185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28CCA-B302-CFCD-0E19-CD1006D3B13B}"/>
              </a:ext>
            </a:extLst>
          </p:cNvPr>
          <p:cNvSpPr>
            <a:spLocks noGrp="1"/>
          </p:cNvSpPr>
          <p:nvPr>
            <p:ph type="title"/>
          </p:nvPr>
        </p:nvSpPr>
        <p:spPr/>
        <p:txBody>
          <a:bodyPr/>
          <a:lstStyle/>
          <a:p>
            <a:r>
              <a:rPr lang="en-US" dirty="0"/>
              <a:t>Loops</a:t>
            </a:r>
          </a:p>
        </p:txBody>
      </p:sp>
      <p:sp>
        <p:nvSpPr>
          <p:cNvPr id="3" name="Content Placeholder 2">
            <a:extLst>
              <a:ext uri="{FF2B5EF4-FFF2-40B4-BE49-F238E27FC236}">
                <a16:creationId xmlns:a16="http://schemas.microsoft.com/office/drawing/2014/main" id="{5E54BA1D-C2E0-8B49-3FEC-763D5488BF60}"/>
              </a:ext>
            </a:extLst>
          </p:cNvPr>
          <p:cNvSpPr>
            <a:spLocks noGrp="1"/>
          </p:cNvSpPr>
          <p:nvPr>
            <p:ph idx="1"/>
          </p:nvPr>
        </p:nvSpPr>
        <p:spPr/>
        <p:txBody>
          <a:bodyPr/>
          <a:lstStyle/>
          <a:p>
            <a:r>
              <a:rPr lang="en-US" dirty="0"/>
              <a:t>Repetition structures, aka loops, are needed to allow code to be used multiple times based on some condition.  Loops should always be used instead of typing more code.</a:t>
            </a:r>
          </a:p>
          <a:p>
            <a:r>
              <a:rPr lang="en-US" dirty="0"/>
              <a:t>Loops can test for a condition either at the top or bottom of the loop.</a:t>
            </a:r>
          </a:p>
          <a:p>
            <a:r>
              <a:rPr lang="en-US" dirty="0"/>
              <a:t>Python only supports conditions at the top of loops.</a:t>
            </a:r>
          </a:p>
        </p:txBody>
      </p:sp>
    </p:spTree>
    <p:extLst>
      <p:ext uri="{BB962C8B-B14F-4D97-AF65-F5344CB8AC3E}">
        <p14:creationId xmlns:p14="http://schemas.microsoft.com/office/powerpoint/2010/main" val="2810232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1901D-3979-7C47-277E-50D24D5A3C16}"/>
              </a:ext>
            </a:extLst>
          </p:cNvPr>
          <p:cNvSpPr>
            <a:spLocks noGrp="1"/>
          </p:cNvSpPr>
          <p:nvPr>
            <p:ph type="title"/>
          </p:nvPr>
        </p:nvSpPr>
        <p:spPr/>
        <p:txBody>
          <a:bodyPr/>
          <a:lstStyle/>
          <a:p>
            <a:r>
              <a:rPr lang="en-US" dirty="0"/>
              <a:t>Python while Loop</a:t>
            </a:r>
          </a:p>
        </p:txBody>
      </p:sp>
      <p:sp>
        <p:nvSpPr>
          <p:cNvPr id="3" name="Content Placeholder 2">
            <a:extLst>
              <a:ext uri="{FF2B5EF4-FFF2-40B4-BE49-F238E27FC236}">
                <a16:creationId xmlns:a16="http://schemas.microsoft.com/office/drawing/2014/main" id="{5D626852-1D8A-2711-9EA4-E4C14D4EA8A5}"/>
              </a:ext>
            </a:extLst>
          </p:cNvPr>
          <p:cNvSpPr>
            <a:spLocks noGrp="1"/>
          </p:cNvSpPr>
          <p:nvPr>
            <p:ph idx="1"/>
          </p:nvPr>
        </p:nvSpPr>
        <p:spPr>
          <a:xfrm>
            <a:off x="1103313" y="2052918"/>
            <a:ext cx="5568420" cy="4195481"/>
          </a:xfrm>
        </p:spPr>
        <p:txBody>
          <a:bodyPr>
            <a:normAutofit fontScale="77500" lnSpcReduction="20000"/>
          </a:bodyPr>
          <a:lstStyle/>
          <a:p>
            <a:r>
              <a:rPr lang="en-US" dirty="0"/>
              <a:t>The while statement tests a condition at the top of the loop (known as a pre-test) and repeatedly executes the block.  The optional else keyword is used to execute code when the condition is no longer true.</a:t>
            </a:r>
          </a:p>
          <a:p>
            <a:r>
              <a:rPr lang="en-US" dirty="0"/>
              <a:t>It is important to make sure logic causes the loop to eventually stop otherwise an infinite loop results.</a:t>
            </a:r>
          </a:p>
          <a:p>
            <a:r>
              <a:rPr lang="en-US" dirty="0"/>
              <a:t>Each pass through a loop is called an iteration.</a:t>
            </a:r>
          </a:p>
          <a:p>
            <a:r>
              <a:rPr lang="en-US" dirty="0"/>
              <a:t>The example code shows the use of break and continue to further manage control.  The break terminates the loop and does not allow control to flow to the else.</a:t>
            </a:r>
          </a:p>
          <a:p>
            <a:r>
              <a:rPr lang="en-US" dirty="0"/>
              <a:t>The continue reverts control immediately back to the top without executing anything after it.</a:t>
            </a:r>
          </a:p>
          <a:p>
            <a:r>
              <a:rPr lang="en-US" dirty="0"/>
              <a:t>Good practice limits the use of the continue and break statements as they can make code difficult to understand.</a:t>
            </a:r>
          </a:p>
        </p:txBody>
      </p:sp>
      <p:pic>
        <p:nvPicPr>
          <p:cNvPr id="5" name="Picture 4">
            <a:extLst>
              <a:ext uri="{FF2B5EF4-FFF2-40B4-BE49-F238E27FC236}">
                <a16:creationId xmlns:a16="http://schemas.microsoft.com/office/drawing/2014/main" id="{CF036BF9-F783-DDE4-A7AA-D3087D90BFA3}"/>
              </a:ext>
            </a:extLst>
          </p:cNvPr>
          <p:cNvPicPr>
            <a:picLocks noChangeAspect="1"/>
          </p:cNvPicPr>
          <p:nvPr/>
        </p:nvPicPr>
        <p:blipFill>
          <a:blip r:embed="rId2"/>
          <a:stretch>
            <a:fillRect/>
          </a:stretch>
        </p:blipFill>
        <p:spPr>
          <a:xfrm>
            <a:off x="6788460" y="1853248"/>
            <a:ext cx="5203107" cy="4275666"/>
          </a:xfrm>
          <a:prstGeom prst="rect">
            <a:avLst/>
          </a:prstGeom>
        </p:spPr>
      </p:pic>
    </p:spTree>
    <p:extLst>
      <p:ext uri="{BB962C8B-B14F-4D97-AF65-F5344CB8AC3E}">
        <p14:creationId xmlns:p14="http://schemas.microsoft.com/office/powerpoint/2010/main" val="789138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FBCF-FABA-7046-DFCB-FA03E04E0AE9}"/>
              </a:ext>
            </a:extLst>
          </p:cNvPr>
          <p:cNvSpPr>
            <a:spLocks noGrp="1"/>
          </p:cNvSpPr>
          <p:nvPr>
            <p:ph type="title"/>
          </p:nvPr>
        </p:nvSpPr>
        <p:spPr/>
        <p:txBody>
          <a:bodyPr/>
          <a:lstStyle/>
          <a:p>
            <a:r>
              <a:rPr lang="en-US" dirty="0"/>
              <a:t>Python for Loop</a:t>
            </a:r>
          </a:p>
        </p:txBody>
      </p:sp>
      <p:sp>
        <p:nvSpPr>
          <p:cNvPr id="3" name="Content Placeholder 2">
            <a:extLst>
              <a:ext uri="{FF2B5EF4-FFF2-40B4-BE49-F238E27FC236}">
                <a16:creationId xmlns:a16="http://schemas.microsoft.com/office/drawing/2014/main" id="{CFE9BF0D-70C7-9661-BC9A-42E9666D5785}"/>
              </a:ext>
            </a:extLst>
          </p:cNvPr>
          <p:cNvSpPr>
            <a:spLocks noGrp="1"/>
          </p:cNvSpPr>
          <p:nvPr>
            <p:ph idx="1"/>
          </p:nvPr>
        </p:nvSpPr>
        <p:spPr>
          <a:xfrm>
            <a:off x="1103312" y="2052918"/>
            <a:ext cx="5466821" cy="4195481"/>
          </a:xfrm>
        </p:spPr>
        <p:txBody>
          <a:bodyPr>
            <a:normAutofit fontScale="85000" lnSpcReduction="10000"/>
          </a:bodyPr>
          <a:lstStyle/>
          <a:p>
            <a:r>
              <a:rPr lang="en-US" dirty="0"/>
              <a:t>The for statement is used to iterate over the elements of a sequence (such as a string, tuple, or list) or other </a:t>
            </a:r>
            <a:r>
              <a:rPr lang="en-US" dirty="0" err="1"/>
              <a:t>iterable</a:t>
            </a:r>
            <a:r>
              <a:rPr lang="en-US" dirty="0"/>
              <a:t> object [1].</a:t>
            </a:r>
          </a:p>
          <a:p>
            <a:r>
              <a:rPr lang="en-US" dirty="0"/>
              <a:t>For is a count-controlled loop which iterates a specific number of times.</a:t>
            </a:r>
          </a:p>
          <a:p>
            <a:r>
              <a:rPr lang="en-US" dirty="0"/>
              <a:t>The variable is called a target variable.</a:t>
            </a:r>
          </a:p>
          <a:p>
            <a:r>
              <a:rPr lang="en-US" dirty="0"/>
              <a:t>Like the while loop, an optional else clause can be added which will execute after the loop has completed.</a:t>
            </a:r>
          </a:p>
          <a:p>
            <a:r>
              <a:rPr lang="en-US" dirty="0"/>
              <a:t>continue and break may also be used with effects similar as mentioned in the while loop.</a:t>
            </a:r>
          </a:p>
          <a:p>
            <a:r>
              <a:rPr lang="en-US" dirty="0"/>
              <a:t>The range function simplifies iterating through a series of numbers with a starting number, ending number, and increment.</a:t>
            </a:r>
          </a:p>
        </p:txBody>
      </p:sp>
      <p:sp>
        <p:nvSpPr>
          <p:cNvPr id="6" name="TextBox 5">
            <a:extLst>
              <a:ext uri="{FF2B5EF4-FFF2-40B4-BE49-F238E27FC236}">
                <a16:creationId xmlns:a16="http://schemas.microsoft.com/office/drawing/2014/main" id="{562CDD3F-365D-ECF3-324C-F7BAA2418C81}"/>
              </a:ext>
            </a:extLst>
          </p:cNvPr>
          <p:cNvSpPr txBox="1"/>
          <p:nvPr/>
        </p:nvSpPr>
        <p:spPr>
          <a:xfrm>
            <a:off x="6888093" y="4927600"/>
            <a:ext cx="4932740" cy="923330"/>
          </a:xfrm>
          <a:prstGeom prst="rect">
            <a:avLst/>
          </a:prstGeom>
          <a:noFill/>
        </p:spPr>
        <p:txBody>
          <a:bodyPr wrap="square" rtlCol="0">
            <a:spAutoFit/>
          </a:bodyPr>
          <a:lstStyle/>
          <a:p>
            <a:r>
              <a:rPr lang="en-US" dirty="0"/>
              <a:t>[1] - </a:t>
            </a:r>
            <a:r>
              <a:rPr lang="en-US" dirty="0">
                <a:hlinkClick r:id="rId2"/>
              </a:rPr>
              <a:t>https://docs.python.org/3/reference/compound_stmts.html#the-for-statement</a:t>
            </a:r>
            <a:r>
              <a:rPr lang="en-US" dirty="0"/>
              <a:t> </a:t>
            </a:r>
          </a:p>
        </p:txBody>
      </p:sp>
      <p:pic>
        <p:nvPicPr>
          <p:cNvPr id="8" name="Picture 7">
            <a:extLst>
              <a:ext uri="{FF2B5EF4-FFF2-40B4-BE49-F238E27FC236}">
                <a16:creationId xmlns:a16="http://schemas.microsoft.com/office/drawing/2014/main" id="{E791EEAC-E3D8-02B4-9FF1-759AD9872C65}"/>
              </a:ext>
            </a:extLst>
          </p:cNvPr>
          <p:cNvPicPr>
            <a:picLocks noChangeAspect="1"/>
          </p:cNvPicPr>
          <p:nvPr/>
        </p:nvPicPr>
        <p:blipFill>
          <a:blip r:embed="rId3"/>
          <a:stretch>
            <a:fillRect/>
          </a:stretch>
        </p:blipFill>
        <p:spPr>
          <a:xfrm>
            <a:off x="6878565" y="1668329"/>
            <a:ext cx="5025567" cy="3003267"/>
          </a:xfrm>
          <a:prstGeom prst="rect">
            <a:avLst/>
          </a:prstGeom>
        </p:spPr>
      </p:pic>
    </p:spTree>
    <p:extLst>
      <p:ext uri="{BB962C8B-B14F-4D97-AF65-F5344CB8AC3E}">
        <p14:creationId xmlns:p14="http://schemas.microsoft.com/office/powerpoint/2010/main" val="3078247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B4017-ABF1-659E-E293-B2D6D5E15395}"/>
              </a:ext>
            </a:extLst>
          </p:cNvPr>
          <p:cNvSpPr>
            <a:spLocks noGrp="1"/>
          </p:cNvSpPr>
          <p:nvPr>
            <p:ph type="title"/>
          </p:nvPr>
        </p:nvSpPr>
        <p:spPr/>
        <p:txBody>
          <a:bodyPr/>
          <a:lstStyle/>
          <a:p>
            <a:r>
              <a:rPr lang="en-US" dirty="0"/>
              <a:t>Data Controlled Loop Iterations</a:t>
            </a:r>
          </a:p>
        </p:txBody>
      </p:sp>
      <p:sp>
        <p:nvSpPr>
          <p:cNvPr id="3" name="Content Placeholder 2">
            <a:extLst>
              <a:ext uri="{FF2B5EF4-FFF2-40B4-BE49-F238E27FC236}">
                <a16:creationId xmlns:a16="http://schemas.microsoft.com/office/drawing/2014/main" id="{B7154FBE-627F-FBA7-723D-BDB306A77CBD}"/>
              </a:ext>
            </a:extLst>
          </p:cNvPr>
          <p:cNvSpPr>
            <a:spLocks noGrp="1"/>
          </p:cNvSpPr>
          <p:nvPr>
            <p:ph idx="1"/>
          </p:nvPr>
        </p:nvSpPr>
        <p:spPr/>
        <p:txBody>
          <a:bodyPr/>
          <a:lstStyle/>
          <a:p>
            <a:r>
              <a:rPr lang="en-US" dirty="0"/>
              <a:t>It is possible that data can be used to control loop iterations which can make it impossible for the programmer to know how many iterations will occur.  It is therefore important to make sure the loop has a definite way of stopping.</a:t>
            </a:r>
          </a:p>
          <a:p>
            <a:r>
              <a:rPr lang="en-US" dirty="0"/>
              <a:t>Some loops are designed to repeat until the program is terminated.  For example, getting scan information from the keyboard.</a:t>
            </a:r>
          </a:p>
          <a:p>
            <a:endParaRPr lang="en-US" dirty="0"/>
          </a:p>
        </p:txBody>
      </p:sp>
    </p:spTree>
    <p:extLst>
      <p:ext uri="{BB962C8B-B14F-4D97-AF65-F5344CB8AC3E}">
        <p14:creationId xmlns:p14="http://schemas.microsoft.com/office/powerpoint/2010/main" val="189863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3A08-53C6-BA41-B1C3-D6DFFB65CA97}"/>
              </a:ext>
            </a:extLst>
          </p:cNvPr>
          <p:cNvSpPr>
            <a:spLocks noGrp="1"/>
          </p:cNvSpPr>
          <p:nvPr>
            <p:ph type="title"/>
          </p:nvPr>
        </p:nvSpPr>
        <p:spPr/>
        <p:txBody>
          <a:bodyPr/>
          <a:lstStyle/>
          <a:p>
            <a:r>
              <a:rPr lang="en-US" dirty="0"/>
              <a:t>Sentinels</a:t>
            </a:r>
          </a:p>
        </p:txBody>
      </p:sp>
      <p:sp>
        <p:nvSpPr>
          <p:cNvPr id="3" name="Content Placeholder 2">
            <a:extLst>
              <a:ext uri="{FF2B5EF4-FFF2-40B4-BE49-F238E27FC236}">
                <a16:creationId xmlns:a16="http://schemas.microsoft.com/office/drawing/2014/main" id="{53620C71-92B7-4760-08C1-AB35DD6F56B3}"/>
              </a:ext>
            </a:extLst>
          </p:cNvPr>
          <p:cNvSpPr>
            <a:spLocks noGrp="1"/>
          </p:cNvSpPr>
          <p:nvPr>
            <p:ph idx="1"/>
          </p:nvPr>
        </p:nvSpPr>
        <p:spPr/>
        <p:txBody>
          <a:bodyPr/>
          <a:lstStyle/>
          <a:p>
            <a:r>
              <a:rPr lang="en-US" dirty="0"/>
              <a:t>A sentinel is a special data value that signifies the end of a sequence.</a:t>
            </a:r>
          </a:p>
          <a:p>
            <a:r>
              <a:rPr lang="en-US" dirty="0"/>
              <a:t>End of file is a character that is sometimes used in character data files to signify the end of the data file.</a:t>
            </a:r>
          </a:p>
          <a:p>
            <a:r>
              <a:rPr lang="en-US" dirty="0"/>
              <a:t>A null value (0) is sometimes used </a:t>
            </a:r>
            <a:r>
              <a:rPr lang="en-US" dirty="0" err="1"/>
              <a:t>ot</a:t>
            </a:r>
            <a:r>
              <a:rPr lang="en-US" dirty="0"/>
              <a:t> signify the end of a string.</a:t>
            </a:r>
          </a:p>
          <a:p>
            <a:r>
              <a:rPr lang="en-US" dirty="0"/>
              <a:t>A sentinel must be unique so that it doesn’t happen by accident.</a:t>
            </a:r>
          </a:p>
        </p:txBody>
      </p:sp>
    </p:spTree>
    <p:extLst>
      <p:ext uri="{BB962C8B-B14F-4D97-AF65-F5344CB8AC3E}">
        <p14:creationId xmlns:p14="http://schemas.microsoft.com/office/powerpoint/2010/main" val="372933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55BCA-088A-568D-2D4A-092D90ACEB5E}"/>
              </a:ext>
            </a:extLst>
          </p:cNvPr>
          <p:cNvSpPr>
            <a:spLocks noGrp="1"/>
          </p:cNvSpPr>
          <p:nvPr>
            <p:ph type="title"/>
          </p:nvPr>
        </p:nvSpPr>
        <p:spPr/>
        <p:txBody>
          <a:bodyPr/>
          <a:lstStyle/>
          <a:p>
            <a:r>
              <a:rPr lang="en-US" dirty="0"/>
              <a:t>Input Validation</a:t>
            </a:r>
          </a:p>
        </p:txBody>
      </p:sp>
      <p:sp>
        <p:nvSpPr>
          <p:cNvPr id="3" name="Content Placeholder 2">
            <a:extLst>
              <a:ext uri="{FF2B5EF4-FFF2-40B4-BE49-F238E27FC236}">
                <a16:creationId xmlns:a16="http://schemas.microsoft.com/office/drawing/2014/main" id="{AE608C46-BE29-E688-13FB-DD52AE59EC1B}"/>
              </a:ext>
            </a:extLst>
          </p:cNvPr>
          <p:cNvSpPr>
            <a:spLocks noGrp="1"/>
          </p:cNvSpPr>
          <p:nvPr>
            <p:ph idx="1"/>
          </p:nvPr>
        </p:nvSpPr>
        <p:spPr>
          <a:xfrm>
            <a:off x="1103313" y="2052918"/>
            <a:ext cx="4027488" cy="4195481"/>
          </a:xfrm>
        </p:spPr>
        <p:txBody>
          <a:bodyPr>
            <a:normAutofit lnSpcReduction="10000"/>
          </a:bodyPr>
          <a:lstStyle/>
          <a:p>
            <a:r>
              <a:rPr lang="en-US" dirty="0"/>
              <a:t>Often a loop is coupled with input functions to keep getting input until valid input has been confirmed.</a:t>
            </a:r>
          </a:p>
          <a:p>
            <a:r>
              <a:rPr lang="en-US" dirty="0"/>
              <a:t>In Python, a special construct called try/except is needed to prevent a runtime error from occurring when input is converted from a string to a number.</a:t>
            </a:r>
          </a:p>
          <a:p>
            <a:r>
              <a:rPr lang="en-US" dirty="0"/>
              <a:t>try/except is versatile and handles any kind of would-be runtime errors.</a:t>
            </a:r>
          </a:p>
        </p:txBody>
      </p:sp>
      <p:pic>
        <p:nvPicPr>
          <p:cNvPr id="5" name="Picture 4">
            <a:extLst>
              <a:ext uri="{FF2B5EF4-FFF2-40B4-BE49-F238E27FC236}">
                <a16:creationId xmlns:a16="http://schemas.microsoft.com/office/drawing/2014/main" id="{33102714-A48D-7710-D0F2-A1086DCEBC72}"/>
              </a:ext>
            </a:extLst>
          </p:cNvPr>
          <p:cNvPicPr>
            <a:picLocks noChangeAspect="1"/>
          </p:cNvPicPr>
          <p:nvPr/>
        </p:nvPicPr>
        <p:blipFill>
          <a:blip r:embed="rId2"/>
          <a:stretch>
            <a:fillRect/>
          </a:stretch>
        </p:blipFill>
        <p:spPr>
          <a:xfrm>
            <a:off x="5280589" y="2052918"/>
            <a:ext cx="6795315" cy="3666066"/>
          </a:xfrm>
          <a:prstGeom prst="rect">
            <a:avLst/>
          </a:prstGeom>
        </p:spPr>
      </p:pic>
    </p:spTree>
    <p:extLst>
      <p:ext uri="{BB962C8B-B14F-4D97-AF65-F5344CB8AC3E}">
        <p14:creationId xmlns:p14="http://schemas.microsoft.com/office/powerpoint/2010/main" val="2006781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F1B98-ADFA-E3B0-E843-9D861CD78E85}"/>
              </a:ext>
            </a:extLst>
          </p:cNvPr>
          <p:cNvSpPr>
            <a:spLocks noGrp="1"/>
          </p:cNvSpPr>
          <p:nvPr>
            <p:ph type="title"/>
          </p:nvPr>
        </p:nvSpPr>
        <p:spPr/>
        <p:txBody>
          <a:bodyPr/>
          <a:lstStyle/>
          <a:p>
            <a:r>
              <a:rPr lang="en-US" dirty="0"/>
              <a:t>Nested Loops</a:t>
            </a:r>
          </a:p>
        </p:txBody>
      </p:sp>
      <p:sp>
        <p:nvSpPr>
          <p:cNvPr id="3" name="Content Placeholder 2">
            <a:extLst>
              <a:ext uri="{FF2B5EF4-FFF2-40B4-BE49-F238E27FC236}">
                <a16:creationId xmlns:a16="http://schemas.microsoft.com/office/drawing/2014/main" id="{75576224-24D6-B006-D2CF-BA48CFB515B8}"/>
              </a:ext>
            </a:extLst>
          </p:cNvPr>
          <p:cNvSpPr>
            <a:spLocks noGrp="1"/>
          </p:cNvSpPr>
          <p:nvPr>
            <p:ph idx="1"/>
          </p:nvPr>
        </p:nvSpPr>
        <p:spPr>
          <a:xfrm>
            <a:off x="1103312" y="2052918"/>
            <a:ext cx="5339821" cy="4195481"/>
          </a:xfrm>
        </p:spPr>
        <p:txBody>
          <a:bodyPr/>
          <a:lstStyle/>
          <a:p>
            <a:r>
              <a:rPr lang="en-US" dirty="0"/>
              <a:t>Loops within loops.  There is no practical limit as to how deep you can next loops.</a:t>
            </a:r>
          </a:p>
          <a:p>
            <a:r>
              <a:rPr lang="en-US" dirty="0"/>
              <a:t>Nesting loops becomes multiplicative as to how many total iterations occur.</a:t>
            </a:r>
          </a:p>
          <a:p>
            <a:r>
              <a:rPr lang="en-US" dirty="0"/>
              <a:t>The nested loop example will iterate 12 times.</a:t>
            </a:r>
          </a:p>
          <a:p>
            <a:r>
              <a:rPr lang="en-US" dirty="0"/>
              <a:t>The inner loop completes all its iterations before the out loop iterates.</a:t>
            </a:r>
          </a:p>
          <a:p>
            <a:r>
              <a:rPr lang="en-US" dirty="0" err="1"/>
              <a:t>total_iterations</a:t>
            </a:r>
            <a:r>
              <a:rPr lang="en-US" dirty="0"/>
              <a:t> = </a:t>
            </a:r>
            <a:r>
              <a:rPr lang="en-US" dirty="0" err="1"/>
              <a:t>inner_loop_iterations</a:t>
            </a:r>
            <a:r>
              <a:rPr lang="en-US" dirty="0"/>
              <a:t> * </a:t>
            </a:r>
            <a:r>
              <a:rPr lang="en-US" dirty="0" err="1"/>
              <a:t>outer_loop_iterations</a:t>
            </a:r>
            <a:r>
              <a:rPr lang="en-US" dirty="0"/>
              <a:t>.</a:t>
            </a:r>
          </a:p>
        </p:txBody>
      </p:sp>
      <p:pic>
        <p:nvPicPr>
          <p:cNvPr id="5" name="Picture 4">
            <a:extLst>
              <a:ext uri="{FF2B5EF4-FFF2-40B4-BE49-F238E27FC236}">
                <a16:creationId xmlns:a16="http://schemas.microsoft.com/office/drawing/2014/main" id="{D15A3A54-80C7-ED5A-0D72-A884D3D47EFA}"/>
              </a:ext>
            </a:extLst>
          </p:cNvPr>
          <p:cNvPicPr>
            <a:picLocks noChangeAspect="1"/>
          </p:cNvPicPr>
          <p:nvPr/>
        </p:nvPicPr>
        <p:blipFill>
          <a:blip r:embed="rId2"/>
          <a:stretch>
            <a:fillRect/>
          </a:stretch>
        </p:blipFill>
        <p:spPr>
          <a:xfrm>
            <a:off x="6760415" y="2052918"/>
            <a:ext cx="5270717" cy="2860329"/>
          </a:xfrm>
          <a:prstGeom prst="rect">
            <a:avLst/>
          </a:prstGeom>
        </p:spPr>
      </p:pic>
    </p:spTree>
    <p:extLst>
      <p:ext uri="{BB962C8B-B14F-4D97-AF65-F5344CB8AC3E}">
        <p14:creationId xmlns:p14="http://schemas.microsoft.com/office/powerpoint/2010/main" val="3670703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8772</TotalTime>
  <Words>714</Words>
  <Application>Microsoft Office PowerPoint</Application>
  <PresentationFormat>Widescreen</PresentationFormat>
  <Paragraphs>56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Georgia</vt:lpstr>
      <vt:lpstr>Wingdings 3</vt:lpstr>
      <vt:lpstr>Ion</vt:lpstr>
      <vt:lpstr>IT-1113, Lecture Slides 04:</vt:lpstr>
      <vt:lpstr>Table of Contents</vt:lpstr>
      <vt:lpstr>Loops</vt:lpstr>
      <vt:lpstr>Python while Loop</vt:lpstr>
      <vt:lpstr>Python for Loop</vt:lpstr>
      <vt:lpstr>Data Controlled Loop Iterations</vt:lpstr>
      <vt:lpstr>Sentinels</vt:lpstr>
      <vt:lpstr>Input Validation</vt:lpstr>
      <vt:lpstr>Nested Loops</vt:lpstr>
      <vt:lpstr>Menu Driven Programs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Comm &amp; Networking</dc:title>
  <dc:creator>Donald Privitera</dc:creator>
  <cp:lastModifiedBy>Donald Privitera</cp:lastModifiedBy>
  <cp:revision>9</cp:revision>
  <dcterms:created xsi:type="dcterms:W3CDTF">2021-08-13T02:08:47Z</dcterms:created>
  <dcterms:modified xsi:type="dcterms:W3CDTF">2024-07-23T14:48:46Z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