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0" r:id="rId1"/>
  </p:sldMasterIdLst>
  <p:notesMasterIdLst>
    <p:notesMasterId r:id="rId18"/>
  </p:notesMasterIdLst>
  <p:handoutMasterIdLst>
    <p:handoutMasterId r:id="rId19"/>
  </p:handoutMasterIdLst>
  <p:sldIdLst>
    <p:sldId id="365" r:id="rId2"/>
    <p:sldId id="366" r:id="rId3"/>
    <p:sldId id="367" r:id="rId4"/>
    <p:sldId id="368" r:id="rId5"/>
    <p:sldId id="369" r:id="rId6"/>
    <p:sldId id="370" r:id="rId7"/>
    <p:sldId id="371" r:id="rId8"/>
    <p:sldId id="377" r:id="rId9"/>
    <p:sldId id="378" r:id="rId10"/>
    <p:sldId id="372" r:id="rId11"/>
    <p:sldId id="373" r:id="rId12"/>
    <p:sldId id="374" r:id="rId13"/>
    <p:sldId id="380" r:id="rId14"/>
    <p:sldId id="375" r:id="rId15"/>
    <p:sldId id="379" r:id="rId16"/>
    <p:sldId id="3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D083F-EC98-4C97-B8A8-3894CAA967DE}" v="19" dt="2024-07-21T19:15:20.489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0" autoAdjust="0"/>
    <p:restoredTop sz="94681" autoAdjust="0"/>
  </p:normalViewPr>
  <p:slideViewPr>
    <p:cSldViewPr snapToGrid="0">
      <p:cViewPr varScale="1">
        <p:scale>
          <a:sx n="113" d="100"/>
          <a:sy n="113" d="100"/>
        </p:scale>
        <p:origin x="84" y="264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ld Privitera" userId="b19266b5-85bb-4cd7-abc7-9d22c2c9327d" providerId="ADAL" clId="{91CBFEFE-3EAF-4286-82C0-04011A9CE32C}"/>
    <pc:docChg chg="modSld modMainMaster">
      <pc:chgData name="Donald Privitera" userId="b19266b5-85bb-4cd7-abc7-9d22c2c9327d" providerId="ADAL" clId="{91CBFEFE-3EAF-4286-82C0-04011A9CE32C}" dt="2024-07-20T15:41:02.002" v="96" actId="20577"/>
      <pc:docMkLst>
        <pc:docMk/>
      </pc:docMkLst>
      <pc:sldChg chg="modSp mod">
        <pc:chgData name="Donald Privitera" userId="b19266b5-85bb-4cd7-abc7-9d22c2c9327d" providerId="ADAL" clId="{91CBFEFE-3EAF-4286-82C0-04011A9CE32C}" dt="2024-07-20T15:37:01.090" v="76" actId="20577"/>
        <pc:sldMkLst>
          <pc:docMk/>
          <pc:sldMk cId="2660439541" sldId="365"/>
        </pc:sldMkLst>
        <pc:spChg chg="mod">
          <ac:chgData name="Donald Privitera" userId="b19266b5-85bb-4cd7-abc7-9d22c2c9327d" providerId="ADAL" clId="{91CBFEFE-3EAF-4286-82C0-04011A9CE32C}" dt="2024-07-20T15:36:53.795" v="56" actId="20577"/>
          <ac:spMkLst>
            <pc:docMk/>
            <pc:sldMk cId="2660439541" sldId="365"/>
            <ac:spMk id="4" creationId="{A46125D9-D5D8-4CD8-9A67-54EC039E3075}"/>
          </ac:spMkLst>
        </pc:spChg>
        <pc:spChg chg="mod">
          <ac:chgData name="Donald Privitera" userId="b19266b5-85bb-4cd7-abc7-9d22c2c9327d" providerId="ADAL" clId="{91CBFEFE-3EAF-4286-82C0-04011A9CE32C}" dt="2024-07-20T15:37:01.090" v="76" actId="20577"/>
          <ac:spMkLst>
            <pc:docMk/>
            <pc:sldMk cId="2660439541" sldId="365"/>
            <ac:spMk id="5" creationId="{7AB0199A-8625-48D3-A0A7-97CFA8299759}"/>
          </ac:spMkLst>
        </pc:spChg>
      </pc:sldChg>
      <pc:sldChg chg="modSp mod">
        <pc:chgData name="Donald Privitera" userId="b19266b5-85bb-4cd7-abc7-9d22c2c9327d" providerId="ADAL" clId="{91CBFEFE-3EAF-4286-82C0-04011A9CE32C}" dt="2024-07-20T15:41:02.002" v="96" actId="20577"/>
        <pc:sldMkLst>
          <pc:docMk/>
          <pc:sldMk cId="2731853233" sldId="366"/>
        </pc:sldMkLst>
        <pc:spChg chg="mod">
          <ac:chgData name="Donald Privitera" userId="b19266b5-85bb-4cd7-abc7-9d22c2c9327d" providerId="ADAL" clId="{91CBFEFE-3EAF-4286-82C0-04011A9CE32C}" dt="2024-07-20T15:41:02.002" v="96" actId="20577"/>
          <ac:spMkLst>
            <pc:docMk/>
            <pc:sldMk cId="2731853233" sldId="366"/>
            <ac:spMk id="2" creationId="{77004BE6-B2F9-86B8-1A7D-A9155BFD8CB9}"/>
          </ac:spMkLst>
        </pc:spChg>
      </pc:sldChg>
      <pc:sldMasterChg chg="modSp mod">
        <pc:chgData name="Donald Privitera" userId="b19266b5-85bb-4cd7-abc7-9d22c2c9327d" providerId="ADAL" clId="{91CBFEFE-3EAF-4286-82C0-04011A9CE32C}" dt="2024-07-19T17:49:20.889" v="22" actId="20577"/>
        <pc:sldMasterMkLst>
          <pc:docMk/>
          <pc:sldMasterMk cId="2606170224" sldId="2147484050"/>
        </pc:sldMasterMkLst>
        <pc:spChg chg="mod">
          <ac:chgData name="Donald Privitera" userId="b19266b5-85bb-4cd7-abc7-9d22c2c9327d" providerId="ADAL" clId="{91CBFEFE-3EAF-4286-82C0-04011A9CE32C}" dt="2024-07-19T17:49:20.889" v="22" actId="20577"/>
          <ac:spMkLst>
            <pc:docMk/>
            <pc:sldMasterMk cId="2606170224" sldId="2147484050"/>
            <ac:spMk id="13" creationId="{D214AFFB-7AC6-4DF7-BD08-C10C910854B5}"/>
          </ac:spMkLst>
        </pc:spChg>
      </pc:sldMasterChg>
    </pc:docChg>
  </pc:docChgLst>
  <pc:docChgLst>
    <pc:chgData name="Donald Privitera" userId="b19266b5-85bb-4cd7-abc7-9d22c2c9327d" providerId="ADAL" clId="{F8E73A52-37D0-46FE-85E1-F0E5CFBDAC52}"/>
    <pc:docChg chg="custSel delSld modSld">
      <pc:chgData name="Donald Privitera" userId="b19266b5-85bb-4cd7-abc7-9d22c2c9327d" providerId="ADAL" clId="{F8E73A52-37D0-46FE-85E1-F0E5CFBDAC52}" dt="2022-07-28T23:43:54.236" v="28" actId="47"/>
      <pc:docMkLst>
        <pc:docMk/>
      </pc:docMkLst>
      <pc:sldChg chg="modSp mod">
        <pc:chgData name="Donald Privitera" userId="b19266b5-85bb-4cd7-abc7-9d22c2c9327d" providerId="ADAL" clId="{F8E73A52-37D0-46FE-85E1-F0E5CFBDAC52}" dt="2022-07-28T23:43:17.265" v="17" actId="6549"/>
        <pc:sldMkLst>
          <pc:docMk/>
          <pc:sldMk cId="2660439541" sldId="365"/>
        </pc:sldMkLst>
        <pc:spChg chg="mod">
          <ac:chgData name="Donald Privitera" userId="b19266b5-85bb-4cd7-abc7-9d22c2c9327d" providerId="ADAL" clId="{F8E73A52-37D0-46FE-85E1-F0E5CFBDAC52}" dt="2022-07-28T23:43:12.609" v="16" actId="20577"/>
          <ac:spMkLst>
            <pc:docMk/>
            <pc:sldMk cId="2660439541" sldId="365"/>
            <ac:spMk id="4" creationId="{A46125D9-D5D8-4CD8-9A67-54EC039E3075}"/>
          </ac:spMkLst>
        </pc:spChg>
        <pc:spChg chg="mod">
          <ac:chgData name="Donald Privitera" userId="b19266b5-85bb-4cd7-abc7-9d22c2c9327d" providerId="ADAL" clId="{F8E73A52-37D0-46FE-85E1-F0E5CFBDAC52}" dt="2022-07-28T23:43:17.265" v="17" actId="6549"/>
          <ac:spMkLst>
            <pc:docMk/>
            <pc:sldMk cId="2660439541" sldId="365"/>
            <ac:spMk id="5" creationId="{7AB0199A-8625-48D3-A0A7-97CFA8299759}"/>
          </ac:spMkLst>
        </pc:spChg>
      </pc:sldChg>
      <pc:sldChg chg="modSp mod">
        <pc:chgData name="Donald Privitera" userId="b19266b5-85bb-4cd7-abc7-9d22c2c9327d" providerId="ADAL" clId="{F8E73A52-37D0-46FE-85E1-F0E5CFBDAC52}" dt="2022-07-28T23:43:38.256" v="27" actId="20577"/>
        <pc:sldMkLst>
          <pc:docMk/>
          <pc:sldMk cId="2731853233" sldId="366"/>
        </pc:sldMkLst>
        <pc:spChg chg="mod">
          <ac:chgData name="Donald Privitera" userId="b19266b5-85bb-4cd7-abc7-9d22c2c9327d" providerId="ADAL" clId="{F8E73A52-37D0-46FE-85E1-F0E5CFBDAC52}" dt="2022-07-28T23:43:30.368" v="22" actId="20577"/>
          <ac:spMkLst>
            <pc:docMk/>
            <pc:sldMk cId="2731853233" sldId="366"/>
            <ac:spMk id="2" creationId="{77004BE6-B2F9-86B8-1A7D-A9155BFD8CB9}"/>
          </ac:spMkLst>
        </pc:spChg>
        <pc:spChg chg="mod">
          <ac:chgData name="Donald Privitera" userId="b19266b5-85bb-4cd7-abc7-9d22c2c9327d" providerId="ADAL" clId="{F8E73A52-37D0-46FE-85E1-F0E5CFBDAC52}" dt="2022-07-28T23:43:38.256" v="27" actId="20577"/>
          <ac:spMkLst>
            <pc:docMk/>
            <pc:sldMk cId="2731853233" sldId="366"/>
            <ac:spMk id="3" creationId="{24D37A07-6EBE-49C2-872C-D2C1A8A8B1D5}"/>
          </ac:spMkLst>
        </pc:spChg>
      </pc:sldChg>
      <pc:sldChg chg="del">
        <pc:chgData name="Donald Privitera" userId="b19266b5-85bb-4cd7-abc7-9d22c2c9327d" providerId="ADAL" clId="{F8E73A52-37D0-46FE-85E1-F0E5CFBDAC52}" dt="2022-07-28T23:43:54.236" v="28" actId="47"/>
        <pc:sldMkLst>
          <pc:docMk/>
          <pc:sldMk cId="3370831236" sldId="367"/>
        </pc:sldMkLst>
      </pc:sldChg>
      <pc:sldChg chg="del">
        <pc:chgData name="Donald Privitera" userId="b19266b5-85bb-4cd7-abc7-9d22c2c9327d" providerId="ADAL" clId="{F8E73A52-37D0-46FE-85E1-F0E5CFBDAC52}" dt="2022-07-28T23:43:54.236" v="28" actId="47"/>
        <pc:sldMkLst>
          <pc:docMk/>
          <pc:sldMk cId="3426696307" sldId="368"/>
        </pc:sldMkLst>
      </pc:sldChg>
      <pc:sldChg chg="del">
        <pc:chgData name="Donald Privitera" userId="b19266b5-85bb-4cd7-abc7-9d22c2c9327d" providerId="ADAL" clId="{F8E73A52-37D0-46FE-85E1-F0E5CFBDAC52}" dt="2022-07-28T23:43:54.236" v="28" actId="47"/>
        <pc:sldMkLst>
          <pc:docMk/>
          <pc:sldMk cId="2513393261" sldId="369"/>
        </pc:sldMkLst>
      </pc:sldChg>
      <pc:sldChg chg="del">
        <pc:chgData name="Donald Privitera" userId="b19266b5-85bb-4cd7-abc7-9d22c2c9327d" providerId="ADAL" clId="{F8E73A52-37D0-46FE-85E1-F0E5CFBDAC52}" dt="2022-07-28T23:43:54.236" v="28" actId="47"/>
        <pc:sldMkLst>
          <pc:docMk/>
          <pc:sldMk cId="782284823" sldId="370"/>
        </pc:sldMkLst>
      </pc:sldChg>
      <pc:sldChg chg="del">
        <pc:chgData name="Donald Privitera" userId="b19266b5-85bb-4cd7-abc7-9d22c2c9327d" providerId="ADAL" clId="{F8E73A52-37D0-46FE-85E1-F0E5CFBDAC52}" dt="2022-07-28T23:43:54.236" v="28" actId="47"/>
        <pc:sldMkLst>
          <pc:docMk/>
          <pc:sldMk cId="4152348714" sldId="371"/>
        </pc:sldMkLst>
      </pc:sldChg>
      <pc:sldChg chg="del">
        <pc:chgData name="Donald Privitera" userId="b19266b5-85bb-4cd7-abc7-9d22c2c9327d" providerId="ADAL" clId="{F8E73A52-37D0-46FE-85E1-F0E5CFBDAC52}" dt="2022-07-28T23:43:54.236" v="28" actId="47"/>
        <pc:sldMkLst>
          <pc:docMk/>
          <pc:sldMk cId="3209074510" sldId="372"/>
        </pc:sldMkLst>
      </pc:sldChg>
      <pc:sldChg chg="del">
        <pc:chgData name="Donald Privitera" userId="b19266b5-85bb-4cd7-abc7-9d22c2c9327d" providerId="ADAL" clId="{F8E73A52-37D0-46FE-85E1-F0E5CFBDAC52}" dt="2022-07-28T23:43:54.236" v="28" actId="47"/>
        <pc:sldMkLst>
          <pc:docMk/>
          <pc:sldMk cId="2050336950" sldId="373"/>
        </pc:sldMkLst>
      </pc:sldChg>
    </pc:docChg>
  </pc:docChgLst>
  <pc:docChgLst>
    <pc:chgData name="Donald Privitera" userId="b19266b5-85bb-4cd7-abc7-9d22c2c9327d" providerId="ADAL" clId="{428D083F-EC98-4C97-B8A8-3894CAA967DE}"/>
    <pc:docChg chg="undo custSel addSld modSld sldOrd">
      <pc:chgData name="Donald Privitera" userId="b19266b5-85bb-4cd7-abc7-9d22c2c9327d" providerId="ADAL" clId="{428D083F-EC98-4C97-B8A8-3894CAA967DE}" dt="2024-07-21T20:11:25.938" v="7681" actId="20577"/>
      <pc:docMkLst>
        <pc:docMk/>
      </pc:docMkLst>
      <pc:sldChg chg="modSp mod">
        <pc:chgData name="Donald Privitera" userId="b19266b5-85bb-4cd7-abc7-9d22c2c9327d" providerId="ADAL" clId="{428D083F-EC98-4C97-B8A8-3894CAA967DE}" dt="2024-07-21T14:42:54.319" v="3" actId="20577"/>
        <pc:sldMkLst>
          <pc:docMk/>
          <pc:sldMk cId="2660439541" sldId="365"/>
        </pc:sldMkLst>
        <pc:spChg chg="mod">
          <ac:chgData name="Donald Privitera" userId="b19266b5-85bb-4cd7-abc7-9d22c2c9327d" providerId="ADAL" clId="{428D083F-EC98-4C97-B8A8-3894CAA967DE}" dt="2024-07-21T14:42:54.319" v="3" actId="20577"/>
          <ac:spMkLst>
            <pc:docMk/>
            <pc:sldMk cId="2660439541" sldId="365"/>
            <ac:spMk id="4" creationId="{A46125D9-D5D8-4CD8-9A67-54EC039E3075}"/>
          </ac:spMkLst>
        </pc:spChg>
      </pc:sldChg>
      <pc:sldChg chg="modSp mod">
        <pc:chgData name="Donald Privitera" userId="b19266b5-85bb-4cd7-abc7-9d22c2c9327d" providerId="ADAL" clId="{428D083F-EC98-4C97-B8A8-3894CAA967DE}" dt="2024-07-21T19:47:27.569" v="7267" actId="20577"/>
        <pc:sldMkLst>
          <pc:docMk/>
          <pc:sldMk cId="2731853233" sldId="366"/>
        </pc:sldMkLst>
        <pc:spChg chg="mod">
          <ac:chgData name="Donald Privitera" userId="b19266b5-85bb-4cd7-abc7-9d22c2c9327d" providerId="ADAL" clId="{428D083F-EC98-4C97-B8A8-3894CAA967DE}" dt="2024-07-21T19:47:27.569" v="7267" actId="20577"/>
          <ac:spMkLst>
            <pc:docMk/>
            <pc:sldMk cId="2731853233" sldId="366"/>
            <ac:spMk id="3" creationId="{24D37A07-6EBE-49C2-872C-D2C1A8A8B1D5}"/>
          </ac:spMkLst>
        </pc:spChg>
      </pc:sldChg>
      <pc:sldChg chg="modSp new mod">
        <pc:chgData name="Donald Privitera" userId="b19266b5-85bb-4cd7-abc7-9d22c2c9327d" providerId="ADAL" clId="{428D083F-EC98-4C97-B8A8-3894CAA967DE}" dt="2024-07-21T14:52:35.601" v="805" actId="20577"/>
        <pc:sldMkLst>
          <pc:docMk/>
          <pc:sldMk cId="1373449354" sldId="367"/>
        </pc:sldMkLst>
        <pc:spChg chg="mod">
          <ac:chgData name="Donald Privitera" userId="b19266b5-85bb-4cd7-abc7-9d22c2c9327d" providerId="ADAL" clId="{428D083F-EC98-4C97-B8A8-3894CAA967DE}" dt="2024-07-21T14:46:33.678" v="162" actId="20577"/>
          <ac:spMkLst>
            <pc:docMk/>
            <pc:sldMk cId="1373449354" sldId="367"/>
            <ac:spMk id="2" creationId="{07F84CEB-1EC4-74A7-399F-F1792E9261F6}"/>
          </ac:spMkLst>
        </pc:spChg>
        <pc:spChg chg="mod">
          <ac:chgData name="Donald Privitera" userId="b19266b5-85bb-4cd7-abc7-9d22c2c9327d" providerId="ADAL" clId="{428D083F-EC98-4C97-B8A8-3894CAA967DE}" dt="2024-07-21T14:52:35.601" v="805" actId="20577"/>
          <ac:spMkLst>
            <pc:docMk/>
            <pc:sldMk cId="1373449354" sldId="367"/>
            <ac:spMk id="3" creationId="{792D469F-99E5-846B-73E6-D264E66645DB}"/>
          </ac:spMkLst>
        </pc:spChg>
      </pc:sldChg>
      <pc:sldChg chg="modSp new mod">
        <pc:chgData name="Donald Privitera" userId="b19266b5-85bb-4cd7-abc7-9d22c2c9327d" providerId="ADAL" clId="{428D083F-EC98-4C97-B8A8-3894CAA967DE}" dt="2024-07-21T19:08:22.051" v="6984" actId="113"/>
        <pc:sldMkLst>
          <pc:docMk/>
          <pc:sldMk cId="1050435063" sldId="368"/>
        </pc:sldMkLst>
        <pc:spChg chg="mod">
          <ac:chgData name="Donald Privitera" userId="b19266b5-85bb-4cd7-abc7-9d22c2c9327d" providerId="ADAL" clId="{428D083F-EC98-4C97-B8A8-3894CAA967DE}" dt="2024-07-21T14:54:50.334" v="859" actId="20577"/>
          <ac:spMkLst>
            <pc:docMk/>
            <pc:sldMk cId="1050435063" sldId="368"/>
            <ac:spMk id="2" creationId="{420CCDF9-8850-3870-B96A-1C1D657B942B}"/>
          </ac:spMkLst>
        </pc:spChg>
        <pc:spChg chg="mod">
          <ac:chgData name="Donald Privitera" userId="b19266b5-85bb-4cd7-abc7-9d22c2c9327d" providerId="ADAL" clId="{428D083F-EC98-4C97-B8A8-3894CAA967DE}" dt="2024-07-21T19:08:22.051" v="6984" actId="113"/>
          <ac:spMkLst>
            <pc:docMk/>
            <pc:sldMk cId="1050435063" sldId="368"/>
            <ac:spMk id="3" creationId="{7D2D1FB5-061B-12E7-1AA8-B52D4EF91BEB}"/>
          </ac:spMkLst>
        </pc:spChg>
      </pc:sldChg>
      <pc:sldChg chg="addSp delSp modSp new mod">
        <pc:chgData name="Donald Privitera" userId="b19266b5-85bb-4cd7-abc7-9d22c2c9327d" providerId="ADAL" clId="{428D083F-EC98-4C97-B8A8-3894CAA967DE}" dt="2024-07-21T19:06:48.816" v="6983" actId="20577"/>
        <pc:sldMkLst>
          <pc:docMk/>
          <pc:sldMk cId="725389894" sldId="369"/>
        </pc:sldMkLst>
        <pc:spChg chg="mod">
          <ac:chgData name="Donald Privitera" userId="b19266b5-85bb-4cd7-abc7-9d22c2c9327d" providerId="ADAL" clId="{428D083F-EC98-4C97-B8A8-3894CAA967DE}" dt="2024-07-21T15:04:15.326" v="1847" actId="20577"/>
          <ac:spMkLst>
            <pc:docMk/>
            <pc:sldMk cId="725389894" sldId="369"/>
            <ac:spMk id="2" creationId="{FDC224AA-E993-68E9-E834-930EEDE3C10B}"/>
          </ac:spMkLst>
        </pc:spChg>
        <pc:spChg chg="mod">
          <ac:chgData name="Donald Privitera" userId="b19266b5-85bb-4cd7-abc7-9d22c2c9327d" providerId="ADAL" clId="{428D083F-EC98-4C97-B8A8-3894CAA967DE}" dt="2024-07-21T19:06:48.816" v="6983" actId="20577"/>
          <ac:spMkLst>
            <pc:docMk/>
            <pc:sldMk cId="725389894" sldId="369"/>
            <ac:spMk id="3" creationId="{86B10FD7-6075-AF92-93EA-B4438E327740}"/>
          </ac:spMkLst>
        </pc:spChg>
        <pc:picChg chg="add del mod">
          <ac:chgData name="Donald Privitera" userId="b19266b5-85bb-4cd7-abc7-9d22c2c9327d" providerId="ADAL" clId="{428D083F-EC98-4C97-B8A8-3894CAA967DE}" dt="2024-07-21T17:11:18.016" v="4223" actId="478"/>
          <ac:picMkLst>
            <pc:docMk/>
            <pc:sldMk cId="725389894" sldId="369"/>
            <ac:picMk id="5" creationId="{60D3CCE7-8CF0-488A-13B3-8C81BA7EFCC4}"/>
          </ac:picMkLst>
        </pc:picChg>
        <pc:picChg chg="add mod">
          <ac:chgData name="Donald Privitera" userId="b19266b5-85bb-4cd7-abc7-9d22c2c9327d" providerId="ADAL" clId="{428D083F-EC98-4C97-B8A8-3894CAA967DE}" dt="2024-07-21T17:11:36.838" v="4225" actId="14100"/>
          <ac:picMkLst>
            <pc:docMk/>
            <pc:sldMk cId="725389894" sldId="369"/>
            <ac:picMk id="7" creationId="{D215582E-F77E-0910-E995-3FBF84CA448D}"/>
          </ac:picMkLst>
        </pc:picChg>
      </pc:sldChg>
      <pc:sldChg chg="addSp modSp new mod">
        <pc:chgData name="Donald Privitera" userId="b19266b5-85bb-4cd7-abc7-9d22c2c9327d" providerId="ADAL" clId="{428D083F-EC98-4C97-B8A8-3894CAA967DE}" dt="2024-07-21T19:06:29.332" v="6981" actId="27636"/>
        <pc:sldMkLst>
          <pc:docMk/>
          <pc:sldMk cId="3121129426" sldId="370"/>
        </pc:sldMkLst>
        <pc:spChg chg="mod">
          <ac:chgData name="Donald Privitera" userId="b19266b5-85bb-4cd7-abc7-9d22c2c9327d" providerId="ADAL" clId="{428D083F-EC98-4C97-B8A8-3894CAA967DE}" dt="2024-07-21T15:37:48.095" v="2442" actId="20577"/>
          <ac:spMkLst>
            <pc:docMk/>
            <pc:sldMk cId="3121129426" sldId="370"/>
            <ac:spMk id="2" creationId="{8E573C41-2A02-BDA6-6640-5DE23DD86F4D}"/>
          </ac:spMkLst>
        </pc:spChg>
        <pc:spChg chg="mod">
          <ac:chgData name="Donald Privitera" userId="b19266b5-85bb-4cd7-abc7-9d22c2c9327d" providerId="ADAL" clId="{428D083F-EC98-4C97-B8A8-3894CAA967DE}" dt="2024-07-21T19:06:29.332" v="6981" actId="27636"/>
          <ac:spMkLst>
            <pc:docMk/>
            <pc:sldMk cId="3121129426" sldId="370"/>
            <ac:spMk id="3" creationId="{D24D2E07-9164-736C-063C-CC6367FA464A}"/>
          </ac:spMkLst>
        </pc:spChg>
        <pc:graphicFrameChg chg="add mod modGraphic">
          <ac:chgData name="Donald Privitera" userId="b19266b5-85bb-4cd7-abc7-9d22c2c9327d" providerId="ADAL" clId="{428D083F-EC98-4C97-B8A8-3894CAA967DE}" dt="2024-07-21T15:59:00.718" v="3357" actId="1076"/>
          <ac:graphicFrameMkLst>
            <pc:docMk/>
            <pc:sldMk cId="3121129426" sldId="370"/>
            <ac:graphicFrameMk id="4" creationId="{A0EFCAC1-1EF9-CD80-3692-30127C10C4EC}"/>
          </ac:graphicFrameMkLst>
        </pc:graphicFrameChg>
      </pc:sldChg>
      <pc:sldChg chg="addSp modSp new mod">
        <pc:chgData name="Donald Privitera" userId="b19266b5-85bb-4cd7-abc7-9d22c2c9327d" providerId="ADAL" clId="{428D083F-EC98-4C97-B8A8-3894CAA967DE}" dt="2024-07-21T19:05:57.617" v="6973" actId="20577"/>
        <pc:sldMkLst>
          <pc:docMk/>
          <pc:sldMk cId="3011787450" sldId="371"/>
        </pc:sldMkLst>
        <pc:spChg chg="mod">
          <ac:chgData name="Donald Privitera" userId="b19266b5-85bb-4cd7-abc7-9d22c2c9327d" providerId="ADAL" clId="{428D083F-EC98-4C97-B8A8-3894CAA967DE}" dt="2024-07-21T15:49:24.943" v="2871" actId="20577"/>
          <ac:spMkLst>
            <pc:docMk/>
            <pc:sldMk cId="3011787450" sldId="371"/>
            <ac:spMk id="2" creationId="{58624B60-A1E6-D253-7C57-D567CD4B752E}"/>
          </ac:spMkLst>
        </pc:spChg>
        <pc:spChg chg="mod">
          <ac:chgData name="Donald Privitera" userId="b19266b5-85bb-4cd7-abc7-9d22c2c9327d" providerId="ADAL" clId="{428D083F-EC98-4C97-B8A8-3894CAA967DE}" dt="2024-07-21T15:51:02.031" v="2987" actId="20577"/>
          <ac:spMkLst>
            <pc:docMk/>
            <pc:sldMk cId="3011787450" sldId="371"/>
            <ac:spMk id="3" creationId="{6AE8C46C-4925-919C-C36E-192EA0187B69}"/>
          </ac:spMkLst>
        </pc:spChg>
        <pc:graphicFrameChg chg="add mod modGraphic">
          <ac:chgData name="Donald Privitera" userId="b19266b5-85bb-4cd7-abc7-9d22c2c9327d" providerId="ADAL" clId="{428D083F-EC98-4C97-B8A8-3894CAA967DE}" dt="2024-07-21T19:05:57.617" v="6973" actId="20577"/>
          <ac:graphicFrameMkLst>
            <pc:docMk/>
            <pc:sldMk cId="3011787450" sldId="371"/>
            <ac:graphicFrameMk id="4" creationId="{AD4918E2-EF3D-A690-4BAC-48902AE63B15}"/>
          </ac:graphicFrameMkLst>
        </pc:graphicFrameChg>
      </pc:sldChg>
      <pc:sldChg chg="modSp new mod">
        <pc:chgData name="Donald Privitera" userId="b19266b5-85bb-4cd7-abc7-9d22c2c9327d" providerId="ADAL" clId="{428D083F-EC98-4C97-B8A8-3894CAA967DE}" dt="2024-07-21T16:11:30.255" v="3958" actId="20577"/>
        <pc:sldMkLst>
          <pc:docMk/>
          <pc:sldMk cId="2744158301" sldId="372"/>
        </pc:sldMkLst>
        <pc:spChg chg="mod">
          <ac:chgData name="Donald Privitera" userId="b19266b5-85bb-4cd7-abc7-9d22c2c9327d" providerId="ADAL" clId="{428D083F-EC98-4C97-B8A8-3894CAA967DE}" dt="2024-07-21T16:04:47.727" v="3527" actId="20577"/>
          <ac:spMkLst>
            <pc:docMk/>
            <pc:sldMk cId="2744158301" sldId="372"/>
            <ac:spMk id="2" creationId="{F90AD839-1630-C3FA-DB72-19B50BD70FBC}"/>
          </ac:spMkLst>
        </pc:spChg>
        <pc:spChg chg="mod">
          <ac:chgData name="Donald Privitera" userId="b19266b5-85bb-4cd7-abc7-9d22c2c9327d" providerId="ADAL" clId="{428D083F-EC98-4C97-B8A8-3894CAA967DE}" dt="2024-07-21T16:11:30.255" v="3958" actId="20577"/>
          <ac:spMkLst>
            <pc:docMk/>
            <pc:sldMk cId="2744158301" sldId="372"/>
            <ac:spMk id="3" creationId="{94935B69-C000-FD0B-05BD-A670CDB7AC83}"/>
          </ac:spMkLst>
        </pc:spChg>
      </pc:sldChg>
      <pc:sldChg chg="addSp modSp new mod">
        <pc:chgData name="Donald Privitera" userId="b19266b5-85bb-4cd7-abc7-9d22c2c9327d" providerId="ADAL" clId="{428D083F-EC98-4C97-B8A8-3894CAA967DE}" dt="2024-07-21T17:17:37.991" v="4525" actId="1076"/>
        <pc:sldMkLst>
          <pc:docMk/>
          <pc:sldMk cId="699551423" sldId="373"/>
        </pc:sldMkLst>
        <pc:spChg chg="mod">
          <ac:chgData name="Donald Privitera" userId="b19266b5-85bb-4cd7-abc7-9d22c2c9327d" providerId="ADAL" clId="{428D083F-EC98-4C97-B8A8-3894CAA967DE}" dt="2024-07-21T17:12:29.184" v="4251" actId="20577"/>
          <ac:spMkLst>
            <pc:docMk/>
            <pc:sldMk cId="699551423" sldId="373"/>
            <ac:spMk id="2" creationId="{A5C57496-1BB6-6EF8-5B47-9228394FE27F}"/>
          </ac:spMkLst>
        </pc:spChg>
        <pc:spChg chg="mod">
          <ac:chgData name="Donald Privitera" userId="b19266b5-85bb-4cd7-abc7-9d22c2c9327d" providerId="ADAL" clId="{428D083F-EC98-4C97-B8A8-3894CAA967DE}" dt="2024-07-21T17:17:33.502" v="4524" actId="14100"/>
          <ac:spMkLst>
            <pc:docMk/>
            <pc:sldMk cId="699551423" sldId="373"/>
            <ac:spMk id="3" creationId="{F5F92D62-72DD-80A0-2560-BA047348CE6A}"/>
          </ac:spMkLst>
        </pc:spChg>
        <pc:picChg chg="add mod">
          <ac:chgData name="Donald Privitera" userId="b19266b5-85bb-4cd7-abc7-9d22c2c9327d" providerId="ADAL" clId="{428D083F-EC98-4C97-B8A8-3894CAA967DE}" dt="2024-07-21T17:17:37.991" v="4525" actId="1076"/>
          <ac:picMkLst>
            <pc:docMk/>
            <pc:sldMk cId="699551423" sldId="373"/>
            <ac:picMk id="5" creationId="{E1D060A5-7D77-9BD9-9833-BA7D4972F5A1}"/>
          </ac:picMkLst>
        </pc:picChg>
      </pc:sldChg>
      <pc:sldChg chg="addSp delSp modSp new mod">
        <pc:chgData name="Donald Privitera" userId="b19266b5-85bb-4cd7-abc7-9d22c2c9327d" providerId="ADAL" clId="{428D083F-EC98-4C97-B8A8-3894CAA967DE}" dt="2024-07-21T17:43:27.921" v="4843" actId="20577"/>
        <pc:sldMkLst>
          <pc:docMk/>
          <pc:sldMk cId="748705364" sldId="374"/>
        </pc:sldMkLst>
        <pc:spChg chg="mod">
          <ac:chgData name="Donald Privitera" userId="b19266b5-85bb-4cd7-abc7-9d22c2c9327d" providerId="ADAL" clId="{428D083F-EC98-4C97-B8A8-3894CAA967DE}" dt="2024-07-21T17:19:55.280" v="4555" actId="20577"/>
          <ac:spMkLst>
            <pc:docMk/>
            <pc:sldMk cId="748705364" sldId="374"/>
            <ac:spMk id="2" creationId="{8A5A2D78-E445-1C63-0AA0-173CF05D843B}"/>
          </ac:spMkLst>
        </pc:spChg>
        <pc:spChg chg="add del mod">
          <ac:chgData name="Donald Privitera" userId="b19266b5-85bb-4cd7-abc7-9d22c2c9327d" providerId="ADAL" clId="{428D083F-EC98-4C97-B8A8-3894CAA967DE}" dt="2024-07-21T17:43:27.921" v="4843" actId="20577"/>
          <ac:spMkLst>
            <pc:docMk/>
            <pc:sldMk cId="748705364" sldId="374"/>
            <ac:spMk id="3" creationId="{E8358C25-9264-175B-8340-5E73A68A36BC}"/>
          </ac:spMkLst>
        </pc:spChg>
        <pc:picChg chg="add del mod">
          <ac:chgData name="Donald Privitera" userId="b19266b5-85bb-4cd7-abc7-9d22c2c9327d" providerId="ADAL" clId="{428D083F-EC98-4C97-B8A8-3894CAA967DE}" dt="2024-07-21T17:38:43.056" v="4562" actId="478"/>
          <ac:picMkLst>
            <pc:docMk/>
            <pc:sldMk cId="748705364" sldId="374"/>
            <ac:picMk id="5" creationId="{31A65C26-9AA3-D654-4DA9-5AEE9BCDDB2A}"/>
          </ac:picMkLst>
        </pc:picChg>
        <pc:picChg chg="add mod">
          <ac:chgData name="Donald Privitera" userId="b19266b5-85bb-4cd7-abc7-9d22c2c9327d" providerId="ADAL" clId="{428D083F-EC98-4C97-B8A8-3894CAA967DE}" dt="2024-07-21T17:39:00.271" v="4565" actId="14100"/>
          <ac:picMkLst>
            <pc:docMk/>
            <pc:sldMk cId="748705364" sldId="374"/>
            <ac:picMk id="7" creationId="{99301798-086D-C5C6-07E5-2778A8DB5EC9}"/>
          </ac:picMkLst>
        </pc:picChg>
      </pc:sldChg>
      <pc:sldChg chg="modSp new mod">
        <pc:chgData name="Donald Privitera" userId="b19266b5-85bb-4cd7-abc7-9d22c2c9327d" providerId="ADAL" clId="{428D083F-EC98-4C97-B8A8-3894CAA967DE}" dt="2024-07-21T19:12:11.953" v="7000" actId="20577"/>
        <pc:sldMkLst>
          <pc:docMk/>
          <pc:sldMk cId="2790671320" sldId="375"/>
        </pc:sldMkLst>
        <pc:spChg chg="mod">
          <ac:chgData name="Donald Privitera" userId="b19266b5-85bb-4cd7-abc7-9d22c2c9327d" providerId="ADAL" clId="{428D083F-EC98-4C97-B8A8-3894CAA967DE}" dt="2024-07-21T18:01:56.112" v="4905" actId="20577"/>
          <ac:spMkLst>
            <pc:docMk/>
            <pc:sldMk cId="2790671320" sldId="375"/>
            <ac:spMk id="2" creationId="{E6ED1F42-D734-65A5-4765-D763357ED55F}"/>
          </ac:spMkLst>
        </pc:spChg>
        <pc:spChg chg="mod">
          <ac:chgData name="Donald Privitera" userId="b19266b5-85bb-4cd7-abc7-9d22c2c9327d" providerId="ADAL" clId="{428D083F-EC98-4C97-B8A8-3894CAA967DE}" dt="2024-07-21T19:12:11.953" v="7000" actId="20577"/>
          <ac:spMkLst>
            <pc:docMk/>
            <pc:sldMk cId="2790671320" sldId="375"/>
            <ac:spMk id="3" creationId="{55D4E842-F3A8-6C22-0EBF-CE33F9EF4B83}"/>
          </ac:spMkLst>
        </pc:spChg>
      </pc:sldChg>
      <pc:sldChg chg="addSp delSp modSp new mod">
        <pc:chgData name="Donald Privitera" userId="b19266b5-85bb-4cd7-abc7-9d22c2c9327d" providerId="ADAL" clId="{428D083F-EC98-4C97-B8A8-3894CAA967DE}" dt="2024-07-21T18:32:23.936" v="5835" actId="20577"/>
        <pc:sldMkLst>
          <pc:docMk/>
          <pc:sldMk cId="3449499409" sldId="376"/>
        </pc:sldMkLst>
        <pc:spChg chg="mod">
          <ac:chgData name="Donald Privitera" userId="b19266b5-85bb-4cd7-abc7-9d22c2c9327d" providerId="ADAL" clId="{428D083F-EC98-4C97-B8A8-3894CAA967DE}" dt="2024-07-21T18:32:23.936" v="5835" actId="20577"/>
          <ac:spMkLst>
            <pc:docMk/>
            <pc:sldMk cId="3449499409" sldId="376"/>
            <ac:spMk id="2" creationId="{F9BCC250-41B0-89D7-8171-F7E0C69FDB2F}"/>
          </ac:spMkLst>
        </pc:spChg>
        <pc:spChg chg="del">
          <ac:chgData name="Donald Privitera" userId="b19266b5-85bb-4cd7-abc7-9d22c2c9327d" providerId="ADAL" clId="{428D083F-EC98-4C97-B8A8-3894CAA967DE}" dt="2024-07-21T18:13:16.816" v="5565" actId="478"/>
          <ac:spMkLst>
            <pc:docMk/>
            <pc:sldMk cId="3449499409" sldId="376"/>
            <ac:spMk id="3" creationId="{C1F6A753-9B41-9946-160E-C0551800024B}"/>
          </ac:spMkLst>
        </pc:spChg>
        <pc:spChg chg="add mod">
          <ac:chgData name="Donald Privitera" userId="b19266b5-85bb-4cd7-abc7-9d22c2c9327d" providerId="ADAL" clId="{428D083F-EC98-4C97-B8A8-3894CAA967DE}" dt="2024-07-21T18:29:22.863" v="5776" actId="14100"/>
          <ac:spMkLst>
            <pc:docMk/>
            <pc:sldMk cId="3449499409" sldId="376"/>
            <ac:spMk id="11" creationId="{21DD6892-4A48-C62C-1B28-46CED2B60F00}"/>
          </ac:spMkLst>
        </pc:spChg>
        <pc:spChg chg="add mod">
          <ac:chgData name="Donald Privitera" userId="b19266b5-85bb-4cd7-abc7-9d22c2c9327d" providerId="ADAL" clId="{428D083F-EC98-4C97-B8A8-3894CAA967DE}" dt="2024-07-21T18:29:28.856" v="5777" actId="14100"/>
          <ac:spMkLst>
            <pc:docMk/>
            <pc:sldMk cId="3449499409" sldId="376"/>
            <ac:spMk id="12" creationId="{F4DE2B25-65B9-F060-FA40-B9ED5939DE52}"/>
          </ac:spMkLst>
        </pc:spChg>
        <pc:spChg chg="add mod">
          <ac:chgData name="Donald Privitera" userId="b19266b5-85bb-4cd7-abc7-9d22c2c9327d" providerId="ADAL" clId="{428D083F-EC98-4C97-B8A8-3894CAA967DE}" dt="2024-07-21T18:26:16.767" v="5748" actId="1076"/>
          <ac:spMkLst>
            <pc:docMk/>
            <pc:sldMk cId="3449499409" sldId="376"/>
            <ac:spMk id="13" creationId="{277827D2-3A9A-9D74-F6EC-2EC42D39723A}"/>
          </ac:spMkLst>
        </pc:spChg>
        <pc:spChg chg="add mod">
          <ac:chgData name="Donald Privitera" userId="b19266b5-85bb-4cd7-abc7-9d22c2c9327d" providerId="ADAL" clId="{428D083F-EC98-4C97-B8A8-3894CAA967DE}" dt="2024-07-21T18:29:56.128" v="5804" actId="1038"/>
          <ac:spMkLst>
            <pc:docMk/>
            <pc:sldMk cId="3449499409" sldId="376"/>
            <ac:spMk id="20" creationId="{C5C29899-78D6-52B1-33ED-9621DDD796EC}"/>
          </ac:spMkLst>
        </pc:spChg>
        <pc:spChg chg="add mod">
          <ac:chgData name="Donald Privitera" userId="b19266b5-85bb-4cd7-abc7-9d22c2c9327d" providerId="ADAL" clId="{428D083F-EC98-4C97-B8A8-3894CAA967DE}" dt="2024-07-21T18:29:56.128" v="5804" actId="1038"/>
          <ac:spMkLst>
            <pc:docMk/>
            <pc:sldMk cId="3449499409" sldId="376"/>
            <ac:spMk id="21" creationId="{E2CFCA00-5A2F-3DE1-16B2-0A2ECBC95D89}"/>
          </ac:spMkLst>
        </pc:spChg>
        <pc:spChg chg="add mod">
          <ac:chgData name="Donald Privitera" userId="b19266b5-85bb-4cd7-abc7-9d22c2c9327d" providerId="ADAL" clId="{428D083F-EC98-4C97-B8A8-3894CAA967DE}" dt="2024-07-21T18:31:53.088" v="5826" actId="20577"/>
          <ac:spMkLst>
            <pc:docMk/>
            <pc:sldMk cId="3449499409" sldId="376"/>
            <ac:spMk id="22" creationId="{39DFD64C-325C-C627-DA81-B62369195D99}"/>
          </ac:spMkLst>
        </pc:spChg>
        <pc:graphicFrameChg chg="add mod modGraphic">
          <ac:chgData name="Donald Privitera" userId="b19266b5-85bb-4cd7-abc7-9d22c2c9327d" providerId="ADAL" clId="{428D083F-EC98-4C97-B8A8-3894CAA967DE}" dt="2024-07-21T18:26:03.383" v="5746" actId="1076"/>
          <ac:graphicFrameMkLst>
            <pc:docMk/>
            <pc:sldMk cId="3449499409" sldId="376"/>
            <ac:graphicFrameMk id="4" creationId="{3422ADB3-A44E-D802-B122-EE677802F034}"/>
          </ac:graphicFrameMkLst>
        </pc:graphicFrameChg>
        <pc:graphicFrameChg chg="add mod modGraphic">
          <ac:chgData name="Donald Privitera" userId="b19266b5-85bb-4cd7-abc7-9d22c2c9327d" providerId="ADAL" clId="{428D083F-EC98-4C97-B8A8-3894CAA967DE}" dt="2024-07-21T18:26:03.383" v="5746" actId="1076"/>
          <ac:graphicFrameMkLst>
            <pc:docMk/>
            <pc:sldMk cId="3449499409" sldId="376"/>
            <ac:graphicFrameMk id="5" creationId="{70E12D22-006E-9BF2-2E5F-7E52A6092773}"/>
          </ac:graphicFrameMkLst>
        </pc:graphicFrameChg>
        <pc:graphicFrameChg chg="add mod">
          <ac:chgData name="Donald Privitera" userId="b19266b5-85bb-4cd7-abc7-9d22c2c9327d" providerId="ADAL" clId="{428D083F-EC98-4C97-B8A8-3894CAA967DE}" dt="2024-07-21T18:29:56.128" v="5804" actId="1038"/>
          <ac:graphicFrameMkLst>
            <pc:docMk/>
            <pc:sldMk cId="3449499409" sldId="376"/>
            <ac:graphicFrameMk id="14" creationId="{C1646A8F-C962-9DAD-09F9-F816874BCE0B}"/>
          </ac:graphicFrameMkLst>
        </pc:graphicFrameChg>
        <pc:graphicFrameChg chg="add mod modGraphic">
          <ac:chgData name="Donald Privitera" userId="b19266b5-85bb-4cd7-abc7-9d22c2c9327d" providerId="ADAL" clId="{428D083F-EC98-4C97-B8A8-3894CAA967DE}" dt="2024-07-21T18:29:56.128" v="5804" actId="1038"/>
          <ac:graphicFrameMkLst>
            <pc:docMk/>
            <pc:sldMk cId="3449499409" sldId="376"/>
            <ac:graphicFrameMk id="15" creationId="{4AD3B1C4-AD77-5103-C3B0-A0DD41287162}"/>
          </ac:graphicFrameMkLst>
        </pc:graphicFrameChg>
        <pc:cxnChg chg="add mod">
          <ac:chgData name="Donald Privitera" userId="b19266b5-85bb-4cd7-abc7-9d22c2c9327d" providerId="ADAL" clId="{428D083F-EC98-4C97-B8A8-3894CAA967DE}" dt="2024-07-21T18:26:03.383" v="5746" actId="1076"/>
          <ac:cxnSpMkLst>
            <pc:docMk/>
            <pc:sldMk cId="3449499409" sldId="376"/>
            <ac:cxnSpMk id="7" creationId="{76166EC1-2ACB-47CE-1250-B421DD0CE83F}"/>
          </ac:cxnSpMkLst>
        </pc:cxnChg>
        <pc:cxnChg chg="add mod">
          <ac:chgData name="Donald Privitera" userId="b19266b5-85bb-4cd7-abc7-9d22c2c9327d" providerId="ADAL" clId="{428D083F-EC98-4C97-B8A8-3894CAA967DE}" dt="2024-07-21T18:26:03.383" v="5746" actId="1076"/>
          <ac:cxnSpMkLst>
            <pc:docMk/>
            <pc:sldMk cId="3449499409" sldId="376"/>
            <ac:cxnSpMk id="8" creationId="{539F9C35-1D91-97B8-09BA-5C9C56EC2BB9}"/>
          </ac:cxnSpMkLst>
        </pc:cxnChg>
        <pc:cxnChg chg="add mod">
          <ac:chgData name="Donald Privitera" userId="b19266b5-85bb-4cd7-abc7-9d22c2c9327d" providerId="ADAL" clId="{428D083F-EC98-4C97-B8A8-3894CAA967DE}" dt="2024-07-21T18:26:03.383" v="5746" actId="1076"/>
          <ac:cxnSpMkLst>
            <pc:docMk/>
            <pc:sldMk cId="3449499409" sldId="376"/>
            <ac:cxnSpMk id="9" creationId="{4C0EE2A4-6920-03A1-3A25-100951613017}"/>
          </ac:cxnSpMkLst>
        </pc:cxnChg>
        <pc:cxnChg chg="add mod">
          <ac:chgData name="Donald Privitera" userId="b19266b5-85bb-4cd7-abc7-9d22c2c9327d" providerId="ADAL" clId="{428D083F-EC98-4C97-B8A8-3894CAA967DE}" dt="2024-07-21T18:26:03.383" v="5746" actId="1076"/>
          <ac:cxnSpMkLst>
            <pc:docMk/>
            <pc:sldMk cId="3449499409" sldId="376"/>
            <ac:cxnSpMk id="10" creationId="{202E777B-2858-82A6-3354-34B4EF51E3B7}"/>
          </ac:cxnSpMkLst>
        </pc:cxnChg>
        <pc:cxnChg chg="add mod">
          <ac:chgData name="Donald Privitera" userId="b19266b5-85bb-4cd7-abc7-9d22c2c9327d" providerId="ADAL" clId="{428D083F-EC98-4C97-B8A8-3894CAA967DE}" dt="2024-07-21T18:29:56.128" v="5804" actId="1038"/>
          <ac:cxnSpMkLst>
            <pc:docMk/>
            <pc:sldMk cId="3449499409" sldId="376"/>
            <ac:cxnSpMk id="16" creationId="{0EF51CD0-9E51-0653-1F59-1B4B826F29FD}"/>
          </ac:cxnSpMkLst>
        </pc:cxnChg>
        <pc:cxnChg chg="add mod">
          <ac:chgData name="Donald Privitera" userId="b19266b5-85bb-4cd7-abc7-9d22c2c9327d" providerId="ADAL" clId="{428D083F-EC98-4C97-B8A8-3894CAA967DE}" dt="2024-07-21T18:29:56.128" v="5804" actId="1038"/>
          <ac:cxnSpMkLst>
            <pc:docMk/>
            <pc:sldMk cId="3449499409" sldId="376"/>
            <ac:cxnSpMk id="17" creationId="{6439F531-6AC6-D490-1467-4862042A0128}"/>
          </ac:cxnSpMkLst>
        </pc:cxnChg>
        <pc:cxnChg chg="add mod">
          <ac:chgData name="Donald Privitera" userId="b19266b5-85bb-4cd7-abc7-9d22c2c9327d" providerId="ADAL" clId="{428D083F-EC98-4C97-B8A8-3894CAA967DE}" dt="2024-07-21T18:29:56.128" v="5804" actId="1038"/>
          <ac:cxnSpMkLst>
            <pc:docMk/>
            <pc:sldMk cId="3449499409" sldId="376"/>
            <ac:cxnSpMk id="18" creationId="{1C1B6811-21D6-3AEC-0312-787B3F5985FC}"/>
          </ac:cxnSpMkLst>
        </pc:cxnChg>
        <pc:cxnChg chg="add mod">
          <ac:chgData name="Donald Privitera" userId="b19266b5-85bb-4cd7-abc7-9d22c2c9327d" providerId="ADAL" clId="{428D083F-EC98-4C97-B8A8-3894CAA967DE}" dt="2024-07-21T18:29:56.128" v="5804" actId="1038"/>
          <ac:cxnSpMkLst>
            <pc:docMk/>
            <pc:sldMk cId="3449499409" sldId="376"/>
            <ac:cxnSpMk id="19" creationId="{BE6512E6-5716-F4A5-5CA5-FF7539DF6ED9}"/>
          </ac:cxnSpMkLst>
        </pc:cxnChg>
      </pc:sldChg>
      <pc:sldChg chg="addSp delSp modSp new mod ord">
        <pc:chgData name="Donald Privitera" userId="b19266b5-85bb-4cd7-abc7-9d22c2c9327d" providerId="ADAL" clId="{428D083F-EC98-4C97-B8A8-3894CAA967DE}" dt="2024-07-21T19:09:45.057" v="6988" actId="20577"/>
        <pc:sldMkLst>
          <pc:docMk/>
          <pc:sldMk cId="3313751065" sldId="377"/>
        </pc:sldMkLst>
        <pc:spChg chg="mod">
          <ac:chgData name="Donald Privitera" userId="b19266b5-85bb-4cd7-abc7-9d22c2c9327d" providerId="ADAL" clId="{428D083F-EC98-4C97-B8A8-3894CAA967DE}" dt="2024-07-21T18:38:20.880" v="5947" actId="20577"/>
          <ac:spMkLst>
            <pc:docMk/>
            <pc:sldMk cId="3313751065" sldId="377"/>
            <ac:spMk id="2" creationId="{9308AFAC-DE32-32B1-8009-0ECE24D5DD68}"/>
          </ac:spMkLst>
        </pc:spChg>
        <pc:spChg chg="del">
          <ac:chgData name="Donald Privitera" userId="b19266b5-85bb-4cd7-abc7-9d22c2c9327d" providerId="ADAL" clId="{428D083F-EC98-4C97-B8A8-3894CAA967DE}" dt="2024-07-21T18:35:30.385" v="5853" actId="478"/>
          <ac:spMkLst>
            <pc:docMk/>
            <pc:sldMk cId="3313751065" sldId="377"/>
            <ac:spMk id="3" creationId="{53723F7B-B274-3060-1601-F6DB87A8A8D8}"/>
          </ac:spMkLst>
        </pc:spChg>
        <pc:spChg chg="add mod">
          <ac:chgData name="Donald Privitera" userId="b19266b5-85bb-4cd7-abc7-9d22c2c9327d" providerId="ADAL" clId="{428D083F-EC98-4C97-B8A8-3894CAA967DE}" dt="2024-07-21T19:09:45.057" v="6988" actId="20577"/>
          <ac:spMkLst>
            <pc:docMk/>
            <pc:sldMk cId="3313751065" sldId="377"/>
            <ac:spMk id="7" creationId="{C6F282B5-608A-4143-AB1B-C07E178C14D0}"/>
          </ac:spMkLst>
        </pc:spChg>
        <pc:graphicFrameChg chg="add mod modGraphic">
          <ac:chgData name="Donald Privitera" userId="b19266b5-85bb-4cd7-abc7-9d22c2c9327d" providerId="ADAL" clId="{428D083F-EC98-4C97-B8A8-3894CAA967DE}" dt="2024-07-21T19:05:10.578" v="6967"/>
          <ac:graphicFrameMkLst>
            <pc:docMk/>
            <pc:sldMk cId="3313751065" sldId="377"/>
            <ac:graphicFrameMk id="4" creationId="{F87FD297-FEB4-B21D-07A1-88C73E3E351E}"/>
          </ac:graphicFrameMkLst>
        </pc:graphicFrameChg>
        <pc:graphicFrameChg chg="add mod modGraphic">
          <ac:chgData name="Donald Privitera" userId="b19266b5-85bb-4cd7-abc7-9d22c2c9327d" providerId="ADAL" clId="{428D083F-EC98-4C97-B8A8-3894CAA967DE}" dt="2024-07-21T19:05:19.594" v="6968"/>
          <ac:graphicFrameMkLst>
            <pc:docMk/>
            <pc:sldMk cId="3313751065" sldId="377"/>
            <ac:graphicFrameMk id="5" creationId="{B11AE310-634F-5A89-A3DA-32C60D1742A2}"/>
          </ac:graphicFrameMkLst>
        </pc:graphicFrameChg>
        <pc:graphicFrameChg chg="add del mod modGraphic">
          <ac:chgData name="Donald Privitera" userId="b19266b5-85bb-4cd7-abc7-9d22c2c9327d" providerId="ADAL" clId="{428D083F-EC98-4C97-B8A8-3894CAA967DE}" dt="2024-07-21T19:05:29.610" v="6969"/>
          <ac:graphicFrameMkLst>
            <pc:docMk/>
            <pc:sldMk cId="3313751065" sldId="377"/>
            <ac:graphicFrameMk id="6" creationId="{DAC65566-9355-2562-008F-C80BC105C478}"/>
          </ac:graphicFrameMkLst>
        </pc:graphicFrameChg>
      </pc:sldChg>
      <pc:sldChg chg="addSp modSp new mod">
        <pc:chgData name="Donald Privitera" userId="b19266b5-85bb-4cd7-abc7-9d22c2c9327d" providerId="ADAL" clId="{428D083F-EC98-4C97-B8A8-3894CAA967DE}" dt="2024-07-21T19:29:32.417" v="7258" actId="20577"/>
        <pc:sldMkLst>
          <pc:docMk/>
          <pc:sldMk cId="526079104" sldId="378"/>
        </pc:sldMkLst>
        <pc:spChg chg="mod">
          <ac:chgData name="Donald Privitera" userId="b19266b5-85bb-4cd7-abc7-9d22c2c9327d" providerId="ADAL" clId="{428D083F-EC98-4C97-B8A8-3894CAA967DE}" dt="2024-07-21T18:59:27.184" v="6662" actId="20577"/>
          <ac:spMkLst>
            <pc:docMk/>
            <pc:sldMk cId="526079104" sldId="378"/>
            <ac:spMk id="2" creationId="{0F838C07-CB12-FB4E-48A5-A381FF8F6D38}"/>
          </ac:spMkLst>
        </pc:spChg>
        <pc:spChg chg="mod">
          <ac:chgData name="Donald Privitera" userId="b19266b5-85bb-4cd7-abc7-9d22c2c9327d" providerId="ADAL" clId="{428D083F-EC98-4C97-B8A8-3894CAA967DE}" dt="2024-07-21T19:29:32.417" v="7258" actId="20577"/>
          <ac:spMkLst>
            <pc:docMk/>
            <pc:sldMk cId="526079104" sldId="378"/>
            <ac:spMk id="3" creationId="{5BBA1893-9D0B-731D-9DA8-73A4478F6098}"/>
          </ac:spMkLst>
        </pc:spChg>
        <pc:picChg chg="add mod">
          <ac:chgData name="Donald Privitera" userId="b19266b5-85bb-4cd7-abc7-9d22c2c9327d" providerId="ADAL" clId="{428D083F-EC98-4C97-B8A8-3894CAA967DE}" dt="2024-07-21T19:10:51.807" v="6994" actId="1076"/>
          <ac:picMkLst>
            <pc:docMk/>
            <pc:sldMk cId="526079104" sldId="378"/>
            <ac:picMk id="5" creationId="{EAAC02D7-090C-6C29-94BC-757C8259E9C0}"/>
          </ac:picMkLst>
        </pc:picChg>
      </pc:sldChg>
      <pc:sldChg chg="addSp delSp modSp new mod">
        <pc:chgData name="Donald Privitera" userId="b19266b5-85bb-4cd7-abc7-9d22c2c9327d" providerId="ADAL" clId="{428D083F-EC98-4C97-B8A8-3894CAA967DE}" dt="2024-07-21T19:15:22.181" v="7065"/>
        <pc:sldMkLst>
          <pc:docMk/>
          <pc:sldMk cId="1725814692" sldId="379"/>
        </pc:sldMkLst>
        <pc:spChg chg="del mod">
          <ac:chgData name="Donald Privitera" userId="b19266b5-85bb-4cd7-abc7-9d22c2c9327d" providerId="ADAL" clId="{428D083F-EC98-4C97-B8A8-3894CAA967DE}" dt="2024-07-21T19:13:32.836" v="7018" actId="478"/>
          <ac:spMkLst>
            <pc:docMk/>
            <pc:sldMk cId="1725814692" sldId="379"/>
            <ac:spMk id="2" creationId="{530980D8-95C7-0C01-55BA-A971A6796172}"/>
          </ac:spMkLst>
        </pc:spChg>
        <pc:spChg chg="del">
          <ac:chgData name="Donald Privitera" userId="b19266b5-85bb-4cd7-abc7-9d22c2c9327d" providerId="ADAL" clId="{428D083F-EC98-4C97-B8A8-3894CAA967DE}" dt="2024-07-21T19:13:12.465" v="7013" actId="478"/>
          <ac:spMkLst>
            <pc:docMk/>
            <pc:sldMk cId="1725814692" sldId="379"/>
            <ac:spMk id="3" creationId="{4EFA4B4D-56A6-6606-72F1-7091D6780D3A}"/>
          </ac:spMkLst>
        </pc:spChg>
        <pc:spChg chg="add del mod">
          <ac:chgData name="Donald Privitera" userId="b19266b5-85bb-4cd7-abc7-9d22c2c9327d" providerId="ADAL" clId="{428D083F-EC98-4C97-B8A8-3894CAA967DE}" dt="2024-07-21T19:13:33.648" v="7019" actId="478"/>
          <ac:spMkLst>
            <pc:docMk/>
            <pc:sldMk cId="1725814692" sldId="379"/>
            <ac:spMk id="7" creationId="{73CB23F1-EB65-75E6-2324-04C8931BF04A}"/>
          </ac:spMkLst>
        </pc:spChg>
        <pc:spChg chg="add mod">
          <ac:chgData name="Donald Privitera" userId="b19266b5-85bb-4cd7-abc7-9d22c2c9327d" providerId="ADAL" clId="{428D083F-EC98-4C97-B8A8-3894CAA967DE}" dt="2024-07-21T19:15:22.181" v="7065"/>
          <ac:spMkLst>
            <pc:docMk/>
            <pc:sldMk cId="1725814692" sldId="379"/>
            <ac:spMk id="8" creationId="{6A047320-22CC-BC24-95FC-B6327CB4B7D4}"/>
          </ac:spMkLst>
        </pc:spChg>
        <pc:picChg chg="add mod">
          <ac:chgData name="Donald Privitera" userId="b19266b5-85bb-4cd7-abc7-9d22c2c9327d" providerId="ADAL" clId="{428D083F-EC98-4C97-B8A8-3894CAA967DE}" dt="2024-07-21T19:15:04.656" v="7063" actId="1037"/>
          <ac:picMkLst>
            <pc:docMk/>
            <pc:sldMk cId="1725814692" sldId="379"/>
            <ac:picMk id="5" creationId="{A3BD3133-B473-2226-6EE0-2D739D86B027}"/>
          </ac:picMkLst>
        </pc:picChg>
      </pc:sldChg>
      <pc:sldChg chg="addSp modSp new mod">
        <pc:chgData name="Donald Privitera" userId="b19266b5-85bb-4cd7-abc7-9d22c2c9327d" providerId="ADAL" clId="{428D083F-EC98-4C97-B8A8-3894CAA967DE}" dt="2024-07-21T20:11:25.938" v="7681" actId="20577"/>
        <pc:sldMkLst>
          <pc:docMk/>
          <pc:sldMk cId="3833982432" sldId="380"/>
        </pc:sldMkLst>
        <pc:spChg chg="mod">
          <ac:chgData name="Donald Privitera" userId="b19266b5-85bb-4cd7-abc7-9d22c2c9327d" providerId="ADAL" clId="{428D083F-EC98-4C97-B8A8-3894CAA967DE}" dt="2024-07-21T19:47:59.409" v="7294" actId="20577"/>
          <ac:spMkLst>
            <pc:docMk/>
            <pc:sldMk cId="3833982432" sldId="380"/>
            <ac:spMk id="2" creationId="{B79AA2E7-20FF-8EDA-B978-C9F3A95BF50F}"/>
          </ac:spMkLst>
        </pc:spChg>
        <pc:spChg chg="mod">
          <ac:chgData name="Donald Privitera" userId="b19266b5-85bb-4cd7-abc7-9d22c2c9327d" providerId="ADAL" clId="{428D083F-EC98-4C97-B8A8-3894CAA967DE}" dt="2024-07-21T20:11:25.938" v="7681" actId="20577"/>
          <ac:spMkLst>
            <pc:docMk/>
            <pc:sldMk cId="3833982432" sldId="380"/>
            <ac:spMk id="3" creationId="{C5BF4C82-73ED-6ECE-43CF-EFD9FDF569E5}"/>
          </ac:spMkLst>
        </pc:spChg>
        <pc:picChg chg="add mod">
          <ac:chgData name="Donald Privitera" userId="b19266b5-85bb-4cd7-abc7-9d22c2c9327d" providerId="ADAL" clId="{428D083F-EC98-4C97-B8A8-3894CAA967DE}" dt="2024-07-21T20:10:53.585" v="7637" actId="1038"/>
          <ac:picMkLst>
            <pc:docMk/>
            <pc:sldMk cId="3833982432" sldId="380"/>
            <ac:picMk id="5" creationId="{94DB3795-107A-6240-0AF2-527A8CDECD3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7/21/2024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7/21/2024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AAD347D-5ACD-4C99-B74B-A9C85AD731AF}" type="datetimeFigureOut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CC444FFE-4BDB-4301-83D8-FE8B25E7CF5A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48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CC444FFE-4BDB-4301-83D8-FE8B25E7CF5A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909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CC444FFE-4BDB-4301-83D8-FE8B25E7CF5A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765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CC444FFE-4BDB-4301-83D8-FE8B25E7CF5A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52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CC444FFE-4BDB-4301-83D8-FE8B25E7CF5A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273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CC444FFE-4BDB-4301-83D8-FE8B25E7CF5A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469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1C40B874-E53C-42B9-98BA-0781B387246C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5D402F4-45D7-406A-9C33-75238E131A1E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6E011-4F7D-42D0-82E1-078A40B76F01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3DA471FE-0FCC-47A4-B218-06AF00AFA70F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BE42C22A-A385-4013-8BC3-1C712ED98224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A4143CD7-DDC2-4E28-B80E-11B3368F8846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68882D6B-0F0F-41E5-8A0F-FC2D7E2110E0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399C1A38-D70F-41CF-857C-945C6FF6B07D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E32B96DC-D1E7-4668-A471-A46ECA2AE34F}" type="datetime1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14AFFB-7AC6-4DF7-BD08-C10C910854B5}"/>
              </a:ext>
            </a:extLst>
          </p:cNvPr>
          <p:cNvSpPr txBox="1"/>
          <p:nvPr userDrawn="1"/>
        </p:nvSpPr>
        <p:spPr>
          <a:xfrm>
            <a:off x="162116" y="6471061"/>
            <a:ext cx="5186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CC-BY-SA</a:t>
            </a:r>
            <a:endParaRPr lang="en-US" sz="1400" u="sng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23EA940-4CA8-436E-BAB3-3A5BD73B129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078159" y="6183963"/>
            <a:ext cx="2294021" cy="8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70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6125D9-D5D8-4CD8-9A67-54EC039E30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931614"/>
            <a:ext cx="8675393" cy="19184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IT-</a:t>
            </a:r>
            <a:r>
              <a:rPr lang="en-US" sz="4000" dirty="0"/>
              <a:t>111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3, Lecture Slides </a:t>
            </a:r>
            <a:r>
              <a:rPr lang="en-US" sz="4000" dirty="0"/>
              <a:t>03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AB0199A-8625-48D3-A0A7-97CFA8299759}"/>
              </a:ext>
            </a:extLst>
          </p:cNvPr>
          <p:cNvSpPr txBox="1">
            <a:spLocks/>
          </p:cNvSpPr>
          <p:nvPr/>
        </p:nvSpPr>
        <p:spPr>
          <a:xfrm>
            <a:off x="609600" y="3386585"/>
            <a:ext cx="8229600" cy="2744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Mr. Donald Privitera, Course Coordinator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Kennesaw State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Marietta Campus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College of Computing and Software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IT Department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dprivit2@kennesaw.edu</a:t>
            </a:r>
          </a:p>
        </p:txBody>
      </p:sp>
    </p:spTree>
    <p:extLst>
      <p:ext uri="{BB962C8B-B14F-4D97-AF65-F5344CB8AC3E}">
        <p14:creationId xmlns:p14="http://schemas.microsoft.com/office/powerpoint/2010/main" val="26604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AD839-1630-C3FA-DB72-19B50BD7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5B69-C000-FD0B-05BD-A670CDB7A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STRUCTURE: a logical design that directs the flow of control (or order) in which a block of statements execute.</a:t>
            </a:r>
          </a:p>
          <a:p>
            <a:r>
              <a:rPr lang="en-US" dirty="0"/>
              <a:t>SEQUENCE STRUCTURE: specific statements that execute in the order they appear from top to bottom.</a:t>
            </a:r>
          </a:p>
          <a:p>
            <a:r>
              <a:rPr lang="en-US" dirty="0"/>
              <a:t>DECISION (SELECTION) STRUCTURE: specific statements executed based on a condition.</a:t>
            </a:r>
          </a:p>
        </p:txBody>
      </p:sp>
    </p:spTree>
    <p:extLst>
      <p:ext uri="{BB962C8B-B14F-4D97-AF65-F5344CB8AC3E}">
        <p14:creationId xmlns:p14="http://schemas.microsoft.com/office/powerpoint/2010/main" val="27441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7496-1BB6-6EF8-5B47-9228394F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if-else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92D62-72DD-80A0-2560-BA047348C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992688" cy="4195481"/>
          </a:xfrm>
        </p:spPr>
        <p:txBody>
          <a:bodyPr/>
          <a:lstStyle/>
          <a:p>
            <a:r>
              <a:rPr lang="en-US" dirty="0"/>
              <a:t>Python syntax:</a:t>
            </a:r>
          </a:p>
          <a:p>
            <a:pPr marL="800100" lvl="2" indent="0">
              <a:buNone/>
            </a:pPr>
            <a:r>
              <a:rPr lang="en-US" dirty="0"/>
              <a:t>If &lt;condition&gt;:</a:t>
            </a:r>
          </a:p>
          <a:p>
            <a:pPr marL="1257300" lvl="3" indent="0">
              <a:buNone/>
            </a:pPr>
            <a:r>
              <a:rPr lang="en-US" dirty="0"/>
              <a:t>&lt;statement block&gt;</a:t>
            </a:r>
          </a:p>
          <a:p>
            <a:pPr marL="800100" lvl="2" indent="0">
              <a:buNone/>
            </a:pPr>
            <a:r>
              <a:rPr lang="en-US" dirty="0"/>
              <a:t>else:</a:t>
            </a:r>
          </a:p>
          <a:p>
            <a:pPr marL="1257300" lvl="3" indent="0">
              <a:buNone/>
            </a:pPr>
            <a:r>
              <a:rPr lang="en-US" dirty="0"/>
              <a:t>&lt;statement block&gt;</a:t>
            </a:r>
          </a:p>
          <a:p>
            <a:r>
              <a:rPr lang="en-US" dirty="0"/>
              <a:t>This control structure provides exactly 2 distinct mutually exclusive flow control blocks providing a dual alternative decision structure.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060A5-7D77-9BD9-9833-BA7D4972F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572" y="1853248"/>
            <a:ext cx="5078317" cy="245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2D78-E445-1C63-0AA0-173CF05D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if-</a:t>
            </a:r>
            <a:r>
              <a:rPr lang="en-US" dirty="0" err="1"/>
              <a:t>elif</a:t>
            </a:r>
            <a:r>
              <a:rPr lang="en-US" dirty="0"/>
              <a:t>-else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8C25-9264-175B-8340-5E73A68A3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721755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Python syntax:</a:t>
            </a:r>
          </a:p>
          <a:p>
            <a:pPr marL="400050" lvl="1" indent="0">
              <a:buNone/>
            </a:pPr>
            <a:r>
              <a:rPr lang="en-US" dirty="0"/>
              <a:t>if &lt;condition&gt;:</a:t>
            </a:r>
          </a:p>
          <a:p>
            <a:pPr marL="800100" lvl="2" indent="0">
              <a:buNone/>
            </a:pPr>
            <a:r>
              <a:rPr lang="en-US" dirty="0"/>
              <a:t>&lt;statement block&gt;</a:t>
            </a:r>
          </a:p>
          <a:p>
            <a:pPr marL="400050" lvl="1" indent="0">
              <a:buNone/>
            </a:pPr>
            <a:r>
              <a:rPr lang="en-US" dirty="0" err="1"/>
              <a:t>elif</a:t>
            </a:r>
            <a:r>
              <a:rPr lang="en-US" dirty="0"/>
              <a:t>:</a:t>
            </a:r>
          </a:p>
          <a:p>
            <a:pPr marL="800100" lvl="2" indent="0">
              <a:buNone/>
            </a:pPr>
            <a:r>
              <a:rPr lang="en-US" dirty="0"/>
              <a:t>&lt;statement block&gt;</a:t>
            </a:r>
          </a:p>
          <a:p>
            <a:pPr marL="400050" lvl="1" indent="0">
              <a:buNone/>
            </a:pPr>
            <a:r>
              <a:rPr lang="en-US" dirty="0"/>
              <a:t>else:</a:t>
            </a:r>
          </a:p>
          <a:p>
            <a:pPr marL="800100" lvl="2" indent="0">
              <a:buNone/>
            </a:pPr>
            <a:r>
              <a:rPr lang="en-US" dirty="0"/>
              <a:t>&lt;statement block&gt;</a:t>
            </a:r>
          </a:p>
          <a:p>
            <a:r>
              <a:rPr lang="en-US" dirty="0"/>
              <a:t>This statement allows any number of </a:t>
            </a:r>
            <a:r>
              <a:rPr lang="en-US" dirty="0" err="1"/>
              <a:t>elif</a:t>
            </a:r>
            <a:r>
              <a:rPr lang="en-US" dirty="0"/>
              <a:t> statements to appear between the if and the else providing for a nested decision structure.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01798-086D-C5C6-07E5-2778A8DB5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451" y="2052918"/>
            <a:ext cx="5546415" cy="404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A2E7-20FF-8EDA-B978-C9F3A95B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match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F4C82-73ED-6ECE-43CF-EFD9FDF56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450821" cy="4195481"/>
          </a:xfrm>
        </p:spPr>
        <p:txBody>
          <a:bodyPr/>
          <a:lstStyle/>
          <a:p>
            <a:r>
              <a:rPr lang="en-US" dirty="0"/>
              <a:t>The if-</a:t>
            </a:r>
            <a:r>
              <a:rPr lang="en-US" dirty="0" err="1"/>
              <a:t>elif</a:t>
            </a:r>
            <a:r>
              <a:rPr lang="en-US" dirty="0"/>
              <a:t>-else statement can become verbose when evaluating many values.  In Python 3.10 a new statement was introduced to simplify complex conditional evaluations, the match statement.</a:t>
            </a:r>
          </a:p>
          <a:p>
            <a:r>
              <a:rPr lang="en-US" dirty="0"/>
              <a:t>See the example for usage and syntax.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B3795-107A-6240-0AF2-527A8CDEC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1641959"/>
            <a:ext cx="4496701" cy="47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1F42-D734-65A5-4765-D763357E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Strings with Conditionals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4E842-F3A8-6C22-0EBF-CE33F9EF4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 Boolean operators ==, !=, &gt;, &lt;, &gt;=, &lt;= work directly on strings with the notion that strings are case sensitive.  Many other languages cannot use direct operators on strings and instead rely on special functions.</a:t>
            </a:r>
          </a:p>
          <a:p>
            <a:r>
              <a:rPr lang="en-US" dirty="0"/>
              <a:t>When comparing strings, each string is compared on a character-by-character basis with ASCII values from left to right.</a:t>
            </a:r>
          </a:p>
          <a:p>
            <a:r>
              <a:rPr lang="en-US" dirty="0"/>
              <a:t>If a short string is a subset of a longer string, the longer string evaluates as greater.</a:t>
            </a:r>
          </a:p>
        </p:txBody>
      </p:sp>
    </p:spTree>
    <p:extLst>
      <p:ext uri="{BB962C8B-B14F-4D97-AF65-F5344CB8AC3E}">
        <p14:creationId xmlns:p14="http://schemas.microsoft.com/office/powerpoint/2010/main" val="27906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A3BD3133-B473-2226-6EE0-2D739D86B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03" y="93861"/>
            <a:ext cx="8235826" cy="6687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047320-22CC-BC24-95FC-B6327CB4B7D4}"/>
              </a:ext>
            </a:extLst>
          </p:cNvPr>
          <p:cNvSpPr txBox="1"/>
          <p:nvPr/>
        </p:nvSpPr>
        <p:spPr>
          <a:xfrm>
            <a:off x="9719733" y="533400"/>
            <a:ext cx="2370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https://upload.wikimedia.org/wikipedia/commons/thumb/d/dd/ASCII-Table.svg/2522px-ASCII-Table.svg.png</a:t>
            </a:r>
          </a:p>
        </p:txBody>
      </p:sp>
    </p:spTree>
    <p:extLst>
      <p:ext uri="{BB962C8B-B14F-4D97-AF65-F5344CB8AC3E}">
        <p14:creationId xmlns:p14="http://schemas.microsoft.com/office/powerpoint/2010/main" val="17258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C250-41B0-89D7-8171-F7E0C69F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String Comparison Analysis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22ADB3-A44E-D802-B122-EE677802F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872223"/>
              </p:ext>
            </p:extLst>
          </p:nvPr>
        </p:nvGraphicFramePr>
        <p:xfrm>
          <a:off x="646111" y="1838554"/>
          <a:ext cx="4072468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8117">
                  <a:extLst>
                    <a:ext uri="{9D8B030D-6E8A-4147-A177-3AD203B41FA5}">
                      <a16:colId xmlns:a16="http://schemas.microsoft.com/office/drawing/2014/main" val="646825837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1981913304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637665104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2720886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8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43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E12D22-006E-9BF2-2E5F-7E52A6092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889972"/>
              </p:ext>
            </p:extLst>
          </p:nvPr>
        </p:nvGraphicFramePr>
        <p:xfrm>
          <a:off x="646111" y="3531887"/>
          <a:ext cx="4072468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8117">
                  <a:extLst>
                    <a:ext uri="{9D8B030D-6E8A-4147-A177-3AD203B41FA5}">
                      <a16:colId xmlns:a16="http://schemas.microsoft.com/office/drawing/2014/main" val="646825837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1981913304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637665104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2720886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8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437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166EC1-2ACB-47CE-1250-B421DD0CE83F}"/>
              </a:ext>
            </a:extLst>
          </p:cNvPr>
          <p:cNvCxnSpPr/>
          <p:nvPr/>
        </p:nvCxnSpPr>
        <p:spPr>
          <a:xfrm flipV="1">
            <a:off x="1182824" y="2712460"/>
            <a:ext cx="0" cy="6942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9F9C35-1D91-97B8-09BA-5C9C56EC2BB9}"/>
              </a:ext>
            </a:extLst>
          </p:cNvPr>
          <p:cNvCxnSpPr/>
          <p:nvPr/>
        </p:nvCxnSpPr>
        <p:spPr>
          <a:xfrm flipV="1">
            <a:off x="2166798" y="2702155"/>
            <a:ext cx="0" cy="6942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0EE2A4-6920-03A1-3A25-100951613017}"/>
              </a:ext>
            </a:extLst>
          </p:cNvPr>
          <p:cNvCxnSpPr/>
          <p:nvPr/>
        </p:nvCxnSpPr>
        <p:spPr>
          <a:xfrm flipV="1">
            <a:off x="3173963" y="2702153"/>
            <a:ext cx="0" cy="6942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777B-2858-82A6-3354-34B4EF51E3B7}"/>
              </a:ext>
            </a:extLst>
          </p:cNvPr>
          <p:cNvCxnSpPr/>
          <p:nvPr/>
        </p:nvCxnSpPr>
        <p:spPr>
          <a:xfrm flipV="1">
            <a:off x="4241983" y="2702153"/>
            <a:ext cx="0" cy="6942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DD6892-4A48-C62C-1B28-46CED2B60F00}"/>
              </a:ext>
            </a:extLst>
          </p:cNvPr>
          <p:cNvSpPr txBox="1"/>
          <p:nvPr/>
        </p:nvSpPr>
        <p:spPr>
          <a:xfrm>
            <a:off x="4718579" y="1838554"/>
            <a:ext cx="98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E2B25-65B9-F060-FA40-B9ED5939DE52}"/>
              </a:ext>
            </a:extLst>
          </p:cNvPr>
          <p:cNvSpPr txBox="1"/>
          <p:nvPr/>
        </p:nvSpPr>
        <p:spPr>
          <a:xfrm>
            <a:off x="4718579" y="3531887"/>
            <a:ext cx="98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827D2-3A9A-9D74-F6EC-2EC42D39723A}"/>
              </a:ext>
            </a:extLst>
          </p:cNvPr>
          <p:cNvSpPr txBox="1"/>
          <p:nvPr/>
        </p:nvSpPr>
        <p:spPr>
          <a:xfrm>
            <a:off x="646111" y="4701209"/>
            <a:ext cx="248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String1 &gt; String2</a:t>
            </a:r>
          </a:p>
          <a:p>
            <a:r>
              <a:rPr lang="en-US" dirty="0"/>
              <a:t>true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1646A8F-C962-9DAD-09F9-F816874BC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405308"/>
              </p:ext>
            </p:extLst>
          </p:nvPr>
        </p:nvGraphicFramePr>
        <p:xfrm>
          <a:off x="6386541" y="1801496"/>
          <a:ext cx="4072468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8117">
                  <a:extLst>
                    <a:ext uri="{9D8B030D-6E8A-4147-A177-3AD203B41FA5}">
                      <a16:colId xmlns:a16="http://schemas.microsoft.com/office/drawing/2014/main" val="646825837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1981913304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637665104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2720886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8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437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AD3B1C4-AD77-5103-C3B0-A0DD41287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03142"/>
              </p:ext>
            </p:extLst>
          </p:nvPr>
        </p:nvGraphicFramePr>
        <p:xfrm>
          <a:off x="6386541" y="3494829"/>
          <a:ext cx="4072468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8117">
                  <a:extLst>
                    <a:ext uri="{9D8B030D-6E8A-4147-A177-3AD203B41FA5}">
                      <a16:colId xmlns:a16="http://schemas.microsoft.com/office/drawing/2014/main" val="646825837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1981913304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637665104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2720886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8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4374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F51CD0-9E51-0653-1F59-1B4B826F29FD}"/>
              </a:ext>
            </a:extLst>
          </p:cNvPr>
          <p:cNvCxnSpPr/>
          <p:nvPr/>
        </p:nvCxnSpPr>
        <p:spPr>
          <a:xfrm flipV="1">
            <a:off x="6923254" y="2675402"/>
            <a:ext cx="0" cy="6942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39F531-6AC6-D490-1467-4862042A0128}"/>
              </a:ext>
            </a:extLst>
          </p:cNvPr>
          <p:cNvCxnSpPr/>
          <p:nvPr/>
        </p:nvCxnSpPr>
        <p:spPr>
          <a:xfrm flipV="1">
            <a:off x="7907228" y="2665097"/>
            <a:ext cx="0" cy="6942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1B6811-21D6-3AEC-0312-787B3F5985FC}"/>
              </a:ext>
            </a:extLst>
          </p:cNvPr>
          <p:cNvCxnSpPr/>
          <p:nvPr/>
        </p:nvCxnSpPr>
        <p:spPr>
          <a:xfrm flipV="1">
            <a:off x="8914393" y="2665095"/>
            <a:ext cx="0" cy="6942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6512E6-5716-F4A5-5CA5-FF7539DF6ED9}"/>
              </a:ext>
            </a:extLst>
          </p:cNvPr>
          <p:cNvCxnSpPr/>
          <p:nvPr/>
        </p:nvCxnSpPr>
        <p:spPr>
          <a:xfrm flipV="1">
            <a:off x="9982413" y="2665095"/>
            <a:ext cx="0" cy="6942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5C29899-78D6-52B1-33ED-9621DDD796EC}"/>
              </a:ext>
            </a:extLst>
          </p:cNvPr>
          <p:cNvSpPr txBox="1"/>
          <p:nvPr/>
        </p:nvSpPr>
        <p:spPr>
          <a:xfrm>
            <a:off x="10459009" y="1801496"/>
            <a:ext cx="98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CFCA00-5A2F-3DE1-16B2-0A2ECBC95D89}"/>
              </a:ext>
            </a:extLst>
          </p:cNvPr>
          <p:cNvSpPr txBox="1"/>
          <p:nvPr/>
        </p:nvSpPr>
        <p:spPr>
          <a:xfrm>
            <a:off x="10459009" y="3494829"/>
            <a:ext cx="98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DFD64C-325C-C627-DA81-B62369195D99}"/>
              </a:ext>
            </a:extLst>
          </p:cNvPr>
          <p:cNvSpPr txBox="1"/>
          <p:nvPr/>
        </p:nvSpPr>
        <p:spPr>
          <a:xfrm>
            <a:off x="6386541" y="4664151"/>
            <a:ext cx="248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String3 &gt; String4</a:t>
            </a:r>
          </a:p>
          <a:p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4494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4BE6-B2F9-86B8-1A7D-A9155BFD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/>
              <a:t>of 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37A07-6EBE-49C2-872C-D2C1A8A8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Branching</a:t>
            </a:r>
          </a:p>
          <a:p>
            <a:r>
              <a:rPr lang="en-US" dirty="0"/>
              <a:t>Blocks</a:t>
            </a:r>
          </a:p>
          <a:p>
            <a:r>
              <a:rPr lang="en-US" dirty="0"/>
              <a:t>If Statement</a:t>
            </a:r>
          </a:p>
          <a:p>
            <a:r>
              <a:rPr lang="en-US" dirty="0"/>
              <a:t>Boolean Expressions</a:t>
            </a:r>
          </a:p>
          <a:p>
            <a:r>
              <a:rPr lang="en-US" dirty="0"/>
              <a:t>Truth Tables</a:t>
            </a:r>
          </a:p>
          <a:p>
            <a:r>
              <a:rPr lang="en-US" dirty="0"/>
              <a:t>Boolean Variables</a:t>
            </a:r>
          </a:p>
          <a:p>
            <a:r>
              <a:rPr lang="en-US" dirty="0"/>
              <a:t>Flow Structures</a:t>
            </a:r>
          </a:p>
          <a:p>
            <a:r>
              <a:rPr lang="en-US" dirty="0"/>
              <a:t>if-else, if-</a:t>
            </a:r>
            <a:r>
              <a:rPr lang="en-US" dirty="0" err="1"/>
              <a:t>elif</a:t>
            </a:r>
            <a:r>
              <a:rPr lang="en-US" dirty="0"/>
              <a:t>-else, match</a:t>
            </a:r>
          </a:p>
          <a:p>
            <a:r>
              <a:rPr lang="en-US" dirty="0"/>
              <a:t>Evaluating String Expressions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4CEB-1EC4-74A7-399F-F1792E92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Branching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D469F-99E5-846B-73E6-D264E6664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Normally, a computer program processes statements from top to bottom in sequence one after the other.  This is known as flow of control.</a:t>
            </a:r>
          </a:p>
          <a:p>
            <a:r>
              <a:rPr lang="en-US" dirty="0"/>
              <a:t>For programs to be more useful, programming languages must implement methods of managing the flow.</a:t>
            </a:r>
          </a:p>
          <a:p>
            <a:r>
              <a:rPr lang="en-US" dirty="0"/>
              <a:t>Python (and most other languages) implement conditional branching to allow flow to execute instruction only when a certain condition is met.</a:t>
            </a:r>
          </a:p>
          <a:p>
            <a:r>
              <a:rPr lang="en-US" dirty="0"/>
              <a:t>Python provides if, if-else, and if-</a:t>
            </a:r>
            <a:r>
              <a:rPr lang="en-US" dirty="0" err="1"/>
              <a:t>elif</a:t>
            </a:r>
            <a:r>
              <a:rPr lang="en-US" dirty="0"/>
              <a:t>-else statements for this purpose.</a:t>
            </a:r>
          </a:p>
        </p:txBody>
      </p:sp>
    </p:spTree>
    <p:extLst>
      <p:ext uri="{BB962C8B-B14F-4D97-AF65-F5344CB8AC3E}">
        <p14:creationId xmlns:p14="http://schemas.microsoft.com/office/powerpoint/2010/main" val="13734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CDF9-8850-3870-B96A-1C1D657B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Block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1FB5-061B-12E7-1AA8-B52D4EF91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Before we look at Python’s if statement structures, it is first important to understand that in Python, SOURCE CODE INDENTATION IS CRITICAL TO CORRECT OPERATION OF THE PROGRAM.</a:t>
            </a:r>
          </a:p>
          <a:p>
            <a:r>
              <a:rPr lang="en-US" dirty="0"/>
              <a:t>Python analyzes the column that statements start in to determine blocks of code that are related, called program blocks.</a:t>
            </a:r>
          </a:p>
          <a:p>
            <a:r>
              <a:rPr lang="en-US" dirty="0"/>
              <a:t>Statements in the same block of code must start at the same </a:t>
            </a:r>
            <a:r>
              <a:rPr lang="en-US" b="1" dirty="0"/>
              <a:t>exact </a:t>
            </a:r>
            <a:r>
              <a:rPr lang="en-US" dirty="0"/>
              <a:t>column.  It can be challenging sometimes to see, so it is an important detail that must be carefully observed.</a:t>
            </a:r>
          </a:p>
          <a:p>
            <a:r>
              <a:rPr lang="en-US" dirty="0"/>
              <a:t>The conditional branching statements rely upon program blocks to operate correctly.</a:t>
            </a:r>
          </a:p>
          <a:p>
            <a:r>
              <a:rPr lang="en-US" dirty="0"/>
              <a:t>Multiple nested blocks can exist.</a:t>
            </a:r>
          </a:p>
          <a:p>
            <a:r>
              <a:rPr lang="en-US" dirty="0"/>
              <a:t>In this way, Python is different from many other programming languages that use a begin and end keyword or operator to demarcate program block concepts.</a:t>
            </a:r>
          </a:p>
        </p:txBody>
      </p:sp>
    </p:spTree>
    <p:extLst>
      <p:ext uri="{BB962C8B-B14F-4D97-AF65-F5344CB8AC3E}">
        <p14:creationId xmlns:p14="http://schemas.microsoft.com/office/powerpoint/2010/main" val="10504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24AA-E993-68E9-E834-930EEDE3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Python if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0FD7-6075-AF92-93EA-B4438E327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Python syntax:</a:t>
            </a:r>
          </a:p>
          <a:p>
            <a:pPr marL="400050" lvl="1" indent="0">
              <a:buNone/>
            </a:pPr>
            <a:r>
              <a:rPr lang="en-US" dirty="0"/>
              <a:t>if &lt;condition&gt;:</a:t>
            </a:r>
          </a:p>
          <a:p>
            <a:pPr marL="400050" lvl="1" indent="0">
              <a:buNone/>
            </a:pPr>
            <a:r>
              <a:rPr lang="en-US" dirty="0"/>
              <a:t>		&lt;statement&gt;</a:t>
            </a:r>
          </a:p>
          <a:p>
            <a:pPr marL="400050" lvl="1" indent="0">
              <a:buNone/>
            </a:pPr>
            <a:r>
              <a:rPr lang="en-US" dirty="0"/>
              <a:t>		[</a:t>
            </a:r>
            <a:r>
              <a:rPr lang="en-US" dirty="0">
                <a:sym typeface="Symbol" panose="05050102010706020507" pitchFamily="18" charset="2"/>
              </a:rPr>
              <a:t>statement]</a:t>
            </a:r>
          </a:p>
          <a:p>
            <a:pPr marL="285750"/>
            <a:r>
              <a:rPr lang="en-US" dirty="0">
                <a:sym typeface="Symbol" panose="05050102010706020507" pitchFamily="18" charset="2"/>
              </a:rPr>
              <a:t>In the if clause above, the statement(s) indented in the block below the if clause will only get executed if the condition evaluates to be True.  This is a single alternative decision structure because it provides exactly one alternative path of execution.</a:t>
            </a:r>
          </a:p>
          <a:p>
            <a:pPr marL="285750"/>
            <a:r>
              <a:rPr lang="en-US" dirty="0">
                <a:sym typeface="Symbol" panose="05050102010706020507" pitchFamily="18" charset="2"/>
              </a:rPr>
              <a:t>NOTE: there is a required colon after the condition.</a:t>
            </a:r>
          </a:p>
          <a:p>
            <a:pPr marL="285750"/>
            <a:r>
              <a:rPr lang="en-US" dirty="0">
                <a:sym typeface="Symbol" panose="05050102010706020507" pitchFamily="18" charset="2"/>
              </a:rPr>
              <a:t>IMPORTANT: remember all statements in the block below the if clause MUST be indented on the exact same column to be considered in the same block.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5582E-F77E-0910-E995-3FBF84CA4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064" y="1457011"/>
            <a:ext cx="6137564" cy="20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3C41-2A02-BDA6-6640-5DE23DD8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D2E07-9164-736C-063C-CC6367FA4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61386"/>
            <a:ext cx="8946541" cy="140053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Boolean expression is an expression that evaluates to only True or False.</a:t>
            </a:r>
          </a:p>
          <a:p>
            <a:r>
              <a:rPr lang="en-US" dirty="0"/>
              <a:t>Relational operators are used to evaluate Boolean expressions.</a:t>
            </a:r>
          </a:p>
          <a:p>
            <a:r>
              <a:rPr lang="en-US" dirty="0"/>
              <a:t>CAUTION: = is for assignment only and == is for testing equality only.  Be careful not to get them confused.  They work completely different.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EFCAC1-1EF9-CD80-3692-30127C10C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411427"/>
              </p:ext>
            </p:extLst>
          </p:nvPr>
        </p:nvGraphicFramePr>
        <p:xfrm>
          <a:off x="1521049" y="3670054"/>
          <a:ext cx="8127999" cy="2595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396876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348057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0775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97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==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261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!=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equal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!=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26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Greater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&gt;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7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&lt;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5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Greater than or equal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&gt;=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2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than or equal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&lt;=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9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1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4B60-A1E6-D253-7C57-D567CD4B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C46C-4925-919C-C36E-192EA0187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910415"/>
          </a:xfrm>
        </p:spPr>
        <p:txBody>
          <a:bodyPr/>
          <a:lstStyle/>
          <a:p>
            <a:r>
              <a:rPr lang="en-US" dirty="0"/>
              <a:t>Python has logical operators to allow compound Boolean expressions.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4918E2-EF3D-A690-4BAC-48902AE63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002340"/>
              </p:ext>
            </p:extLst>
          </p:nvPr>
        </p:nvGraphicFramePr>
        <p:xfrm>
          <a:off x="1512582" y="2963333"/>
          <a:ext cx="8127999" cy="256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755661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04277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66245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94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both statements are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&gt;= 0 and x &lt;=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58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any of the statements are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&gt; 0 or y &gt;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186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Inverts the Boolean result to the opposite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not(x &gt;= 0 and x &lt;= 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92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7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AFAC-DE32-32B1-8009-0ECE24D5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Truth Tables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7FD297-FEB4-B21D-07A1-88C73E3E3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25112"/>
              </p:ext>
            </p:extLst>
          </p:nvPr>
        </p:nvGraphicFramePr>
        <p:xfrm>
          <a:off x="646109" y="1566331"/>
          <a:ext cx="2816758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08379">
                  <a:extLst>
                    <a:ext uri="{9D8B030D-6E8A-4147-A177-3AD203B41FA5}">
                      <a16:colId xmlns:a16="http://schemas.microsoft.com/office/drawing/2014/main" val="3233645919"/>
                    </a:ext>
                  </a:extLst>
                </a:gridCol>
                <a:gridCol w="1408379">
                  <a:extLst>
                    <a:ext uri="{9D8B030D-6E8A-4147-A177-3AD203B41FA5}">
                      <a16:colId xmlns:a16="http://schemas.microsoft.com/office/drawing/2014/main" val="18776974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851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39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 or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48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 or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70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 or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2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 or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73976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1AE310-634F-5A89-A3DA-32C60D174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28357"/>
              </p:ext>
            </p:extLst>
          </p:nvPr>
        </p:nvGraphicFramePr>
        <p:xfrm>
          <a:off x="4223726" y="1583263"/>
          <a:ext cx="2816758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08379">
                  <a:extLst>
                    <a:ext uri="{9D8B030D-6E8A-4147-A177-3AD203B41FA5}">
                      <a16:colId xmlns:a16="http://schemas.microsoft.com/office/drawing/2014/main" val="3233645919"/>
                    </a:ext>
                  </a:extLst>
                </a:gridCol>
                <a:gridCol w="1408379">
                  <a:extLst>
                    <a:ext uri="{9D8B030D-6E8A-4147-A177-3AD203B41FA5}">
                      <a16:colId xmlns:a16="http://schemas.microsoft.com/office/drawing/2014/main" val="18776974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851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39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 and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48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 and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70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 and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2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 and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73976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C65566-9355-2562-008F-C80BC105C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007796"/>
              </p:ext>
            </p:extLst>
          </p:nvPr>
        </p:nvGraphicFramePr>
        <p:xfrm>
          <a:off x="7801343" y="1574797"/>
          <a:ext cx="2816758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08379">
                  <a:extLst>
                    <a:ext uri="{9D8B030D-6E8A-4147-A177-3AD203B41FA5}">
                      <a16:colId xmlns:a16="http://schemas.microsoft.com/office/drawing/2014/main" val="3233645919"/>
                    </a:ext>
                  </a:extLst>
                </a:gridCol>
                <a:gridCol w="1408379">
                  <a:extLst>
                    <a:ext uri="{9D8B030D-6E8A-4147-A177-3AD203B41FA5}">
                      <a16:colId xmlns:a16="http://schemas.microsoft.com/office/drawing/2014/main" val="18776974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851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39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48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7096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F282B5-608A-4143-AB1B-C07E178C14D0}"/>
              </a:ext>
            </a:extLst>
          </p:cNvPr>
          <p:cNvSpPr txBox="1"/>
          <p:nvPr/>
        </p:nvSpPr>
        <p:spPr>
          <a:xfrm>
            <a:off x="646109" y="4351867"/>
            <a:ext cx="9971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Python evaluates logic expressions from left to right by default.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compound logic expressions, Python uses short circuit evaluation.</a:t>
            </a:r>
          </a:p>
          <a:p>
            <a:pPr lvl="1"/>
            <a:r>
              <a:rPr lang="en-US" dirty="0"/>
              <a:t>OR – if the left operand evaluates to true then the expression is True and further evaluation is not needed.</a:t>
            </a:r>
          </a:p>
          <a:p>
            <a:pPr lvl="1"/>
            <a:r>
              <a:rPr lang="en-US" dirty="0"/>
              <a:t>AND – if the left operand is false then the expression is False and further evaluation is not needed.</a:t>
            </a:r>
          </a:p>
        </p:txBody>
      </p:sp>
    </p:spTree>
    <p:extLst>
      <p:ext uri="{BB962C8B-B14F-4D97-AF65-F5344CB8AC3E}">
        <p14:creationId xmlns:p14="http://schemas.microsoft.com/office/powerpoint/2010/main" val="33137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8C07-CB12-FB4E-48A5-A381FF8F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1893-9D0B-731D-9DA8-73A4478F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459288" cy="4195481"/>
          </a:xfrm>
        </p:spPr>
        <p:txBody>
          <a:bodyPr/>
          <a:lstStyle/>
          <a:p>
            <a:r>
              <a:rPr lang="en-US" dirty="0"/>
              <a:t>Python has a special type for Boolean variables, bool.</a:t>
            </a:r>
          </a:p>
          <a:p>
            <a:r>
              <a:rPr lang="en-US" dirty="0"/>
              <a:t>A bool can have one of two values: True or False.</a:t>
            </a:r>
          </a:p>
          <a:p>
            <a:r>
              <a:rPr lang="en-US" dirty="0"/>
              <a:t>A bool type variable is commonly used as a flag or sentinel to indicate the status of some condition.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C02D7-090C-6C29-94BC-757C825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93" y="2052918"/>
            <a:ext cx="3162741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8856</TotalTime>
  <Words>1042</Words>
  <Application>Microsoft Office PowerPoint</Application>
  <PresentationFormat>Widescreen</PresentationFormat>
  <Paragraphs>183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Georgia</vt:lpstr>
      <vt:lpstr>Symbol</vt:lpstr>
      <vt:lpstr>Wingdings 3</vt:lpstr>
      <vt:lpstr>Ion</vt:lpstr>
      <vt:lpstr>IT-1113, Lecture Slides 03:</vt:lpstr>
      <vt:lpstr>Table of Contents</vt:lpstr>
      <vt:lpstr>Conditional Branching</vt:lpstr>
      <vt:lpstr>Python Block Statements</vt:lpstr>
      <vt:lpstr>The Python if Statement</vt:lpstr>
      <vt:lpstr>Boolean Expressions</vt:lpstr>
      <vt:lpstr>Boolean Expressions 2</vt:lpstr>
      <vt:lpstr>Logic Truth Tables</vt:lpstr>
      <vt:lpstr>Boolean Variables</vt:lpstr>
      <vt:lpstr>Flow Structures</vt:lpstr>
      <vt:lpstr>Python if-else statement</vt:lpstr>
      <vt:lpstr>Python if-elif-else Statement</vt:lpstr>
      <vt:lpstr>Python match Statement</vt:lpstr>
      <vt:lpstr>Using Strings with Conditionals</vt:lpstr>
      <vt:lpstr>PowerPoint Presentation</vt:lpstr>
      <vt:lpstr>Detailed String Comparison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Comm &amp; Networking</dc:title>
  <dc:creator>Donald Privitera</dc:creator>
  <cp:lastModifiedBy>Donald Privitera</cp:lastModifiedBy>
  <cp:revision>9</cp:revision>
  <dcterms:created xsi:type="dcterms:W3CDTF">2021-08-13T02:08:47Z</dcterms:created>
  <dcterms:modified xsi:type="dcterms:W3CDTF">2024-07-21T20:11:32Z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