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50" r:id="rId1"/>
  </p:sldMasterIdLst>
  <p:notesMasterIdLst>
    <p:notesMasterId r:id="rId26"/>
  </p:notesMasterIdLst>
  <p:handoutMasterIdLst>
    <p:handoutMasterId r:id="rId27"/>
  </p:handoutMasterIdLst>
  <p:sldIdLst>
    <p:sldId id="365" r:id="rId2"/>
    <p:sldId id="366" r:id="rId3"/>
    <p:sldId id="367" r:id="rId4"/>
    <p:sldId id="368" r:id="rId5"/>
    <p:sldId id="369" r:id="rId6"/>
    <p:sldId id="370" r:id="rId7"/>
    <p:sldId id="371" r:id="rId8"/>
    <p:sldId id="372" r:id="rId9"/>
    <p:sldId id="380" r:id="rId10"/>
    <p:sldId id="373" r:id="rId11"/>
    <p:sldId id="374" r:id="rId12"/>
    <p:sldId id="375" r:id="rId13"/>
    <p:sldId id="376" r:id="rId14"/>
    <p:sldId id="377" r:id="rId15"/>
    <p:sldId id="378" r:id="rId16"/>
    <p:sldId id="379" r:id="rId17"/>
    <p:sldId id="381" r:id="rId18"/>
    <p:sldId id="382" r:id="rId19"/>
    <p:sldId id="383" r:id="rId20"/>
    <p:sldId id="384" r:id="rId21"/>
    <p:sldId id="385" r:id="rId22"/>
    <p:sldId id="386" r:id="rId23"/>
    <p:sldId id="387" r:id="rId24"/>
    <p:sldId id="388"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A128EF-7F72-43D2-A616-90BF9965C3C8}" v="26" dt="2024-07-23T00:10:54.515"/>
  </p1510:revLst>
</p1510:revInfo>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90" autoAdjust="0"/>
    <p:restoredTop sz="94681" autoAdjust="0"/>
  </p:normalViewPr>
  <p:slideViewPr>
    <p:cSldViewPr snapToGrid="0">
      <p:cViewPr varScale="1">
        <p:scale>
          <a:sx n="110" d="100"/>
          <a:sy n="110" d="100"/>
        </p:scale>
        <p:origin x="78" y="2712"/>
      </p:cViewPr>
      <p:guideLst>
        <p:guide pos="3840"/>
        <p:guide orient="horz"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2" d="100"/>
          <a:sy n="82" d="100"/>
        </p:scale>
        <p:origin x="3852"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ald Privitera" userId="b19266b5-85bb-4cd7-abc7-9d22c2c9327d" providerId="ADAL" clId="{97A128EF-7F72-43D2-A616-90BF9965C3C8}"/>
    <pc:docChg chg="undo redo custSel addSld modSld sldOrd">
      <pc:chgData name="Donald Privitera" userId="b19266b5-85bb-4cd7-abc7-9d22c2c9327d" providerId="ADAL" clId="{97A128EF-7F72-43D2-A616-90BF9965C3C8}" dt="2024-07-23T00:11:08.514" v="13289" actId="6549"/>
      <pc:docMkLst>
        <pc:docMk/>
      </pc:docMkLst>
      <pc:sldChg chg="modSp mod">
        <pc:chgData name="Donald Privitera" userId="b19266b5-85bb-4cd7-abc7-9d22c2c9327d" providerId="ADAL" clId="{97A128EF-7F72-43D2-A616-90BF9965C3C8}" dt="2024-07-20T15:34:58.978" v="40" actId="20577"/>
        <pc:sldMkLst>
          <pc:docMk/>
          <pc:sldMk cId="2660439541" sldId="365"/>
        </pc:sldMkLst>
        <pc:spChg chg="mod">
          <ac:chgData name="Donald Privitera" userId="b19266b5-85bb-4cd7-abc7-9d22c2c9327d" providerId="ADAL" clId="{97A128EF-7F72-43D2-A616-90BF9965C3C8}" dt="2024-07-20T15:34:58.978" v="40" actId="20577"/>
          <ac:spMkLst>
            <pc:docMk/>
            <pc:sldMk cId="2660439541" sldId="365"/>
            <ac:spMk id="4" creationId="{A46125D9-D5D8-4CD8-9A67-54EC039E3075}"/>
          </ac:spMkLst>
        </pc:spChg>
        <pc:spChg chg="mod">
          <ac:chgData name="Donald Privitera" userId="b19266b5-85bb-4cd7-abc7-9d22c2c9327d" providerId="ADAL" clId="{97A128EF-7F72-43D2-A616-90BF9965C3C8}" dt="2024-07-20T15:34:45.730" v="38" actId="20577"/>
          <ac:spMkLst>
            <pc:docMk/>
            <pc:sldMk cId="2660439541" sldId="365"/>
            <ac:spMk id="5" creationId="{7AB0199A-8625-48D3-A0A7-97CFA8299759}"/>
          </ac:spMkLst>
        </pc:spChg>
      </pc:sldChg>
      <pc:sldChg chg="modSp mod">
        <pc:chgData name="Donald Privitera" userId="b19266b5-85bb-4cd7-abc7-9d22c2c9327d" providerId="ADAL" clId="{97A128EF-7F72-43D2-A616-90BF9965C3C8}" dt="2024-07-20T17:00:28.403" v="2532" actId="20577"/>
        <pc:sldMkLst>
          <pc:docMk/>
          <pc:sldMk cId="2731853233" sldId="366"/>
        </pc:sldMkLst>
        <pc:spChg chg="mod">
          <ac:chgData name="Donald Privitera" userId="b19266b5-85bb-4cd7-abc7-9d22c2c9327d" providerId="ADAL" clId="{97A128EF-7F72-43D2-A616-90BF9965C3C8}" dt="2024-07-20T15:37:51.586" v="62" actId="20577"/>
          <ac:spMkLst>
            <pc:docMk/>
            <pc:sldMk cId="2731853233" sldId="366"/>
            <ac:spMk id="2" creationId="{77004BE6-B2F9-86B8-1A7D-A9155BFD8CB9}"/>
          </ac:spMkLst>
        </pc:spChg>
        <pc:spChg chg="mod">
          <ac:chgData name="Donald Privitera" userId="b19266b5-85bb-4cd7-abc7-9d22c2c9327d" providerId="ADAL" clId="{97A128EF-7F72-43D2-A616-90BF9965C3C8}" dt="2024-07-20T17:00:28.403" v="2532" actId="20577"/>
          <ac:spMkLst>
            <pc:docMk/>
            <pc:sldMk cId="2731853233" sldId="366"/>
            <ac:spMk id="3" creationId="{24D37A07-6EBE-49C2-872C-D2C1A8A8B1D5}"/>
          </ac:spMkLst>
        </pc:spChg>
      </pc:sldChg>
      <pc:sldChg chg="modSp new mod">
        <pc:chgData name="Donald Privitera" userId="b19266b5-85bb-4cd7-abc7-9d22c2c9327d" providerId="ADAL" clId="{97A128EF-7F72-43D2-A616-90BF9965C3C8}" dt="2024-07-20T16:31:18.787" v="1006" actId="6549"/>
        <pc:sldMkLst>
          <pc:docMk/>
          <pc:sldMk cId="2340204681" sldId="367"/>
        </pc:sldMkLst>
        <pc:spChg chg="mod">
          <ac:chgData name="Donald Privitera" userId="b19266b5-85bb-4cd7-abc7-9d22c2c9327d" providerId="ADAL" clId="{97A128EF-7F72-43D2-A616-90BF9965C3C8}" dt="2024-07-20T15:42:16.882" v="329" actId="20577"/>
          <ac:spMkLst>
            <pc:docMk/>
            <pc:sldMk cId="2340204681" sldId="367"/>
            <ac:spMk id="2" creationId="{5FEF0774-A667-D956-4080-350BA4C8379A}"/>
          </ac:spMkLst>
        </pc:spChg>
        <pc:spChg chg="mod">
          <ac:chgData name="Donald Privitera" userId="b19266b5-85bb-4cd7-abc7-9d22c2c9327d" providerId="ADAL" clId="{97A128EF-7F72-43D2-A616-90BF9965C3C8}" dt="2024-07-20T16:31:18.787" v="1006" actId="6549"/>
          <ac:spMkLst>
            <pc:docMk/>
            <pc:sldMk cId="2340204681" sldId="367"/>
            <ac:spMk id="3" creationId="{9D929C9E-20DB-2BE6-4937-EDF027BB7F70}"/>
          </ac:spMkLst>
        </pc:spChg>
      </pc:sldChg>
      <pc:sldChg chg="modSp new mod">
        <pc:chgData name="Donald Privitera" userId="b19266b5-85bb-4cd7-abc7-9d22c2c9327d" providerId="ADAL" clId="{97A128EF-7F72-43D2-A616-90BF9965C3C8}" dt="2024-07-20T16:35:50.626" v="1483" actId="20577"/>
        <pc:sldMkLst>
          <pc:docMk/>
          <pc:sldMk cId="2586311332" sldId="368"/>
        </pc:sldMkLst>
        <pc:spChg chg="mod">
          <ac:chgData name="Donald Privitera" userId="b19266b5-85bb-4cd7-abc7-9d22c2c9327d" providerId="ADAL" clId="{97A128EF-7F72-43D2-A616-90BF9965C3C8}" dt="2024-07-20T16:32:00.787" v="1047" actId="20577"/>
          <ac:spMkLst>
            <pc:docMk/>
            <pc:sldMk cId="2586311332" sldId="368"/>
            <ac:spMk id="2" creationId="{122A5050-1157-F259-9B85-8E0541E80E77}"/>
          </ac:spMkLst>
        </pc:spChg>
        <pc:spChg chg="mod">
          <ac:chgData name="Donald Privitera" userId="b19266b5-85bb-4cd7-abc7-9d22c2c9327d" providerId="ADAL" clId="{97A128EF-7F72-43D2-A616-90BF9965C3C8}" dt="2024-07-20T16:35:50.626" v="1483" actId="20577"/>
          <ac:spMkLst>
            <pc:docMk/>
            <pc:sldMk cId="2586311332" sldId="368"/>
            <ac:spMk id="3" creationId="{219E8E24-887C-E1A1-73E7-88446EFF7AEB}"/>
          </ac:spMkLst>
        </pc:spChg>
      </pc:sldChg>
      <pc:sldChg chg="modSp new mod">
        <pc:chgData name="Donald Privitera" userId="b19266b5-85bb-4cd7-abc7-9d22c2c9327d" providerId="ADAL" clId="{97A128EF-7F72-43D2-A616-90BF9965C3C8}" dt="2024-07-20T16:42:22.259" v="2046" actId="20577"/>
        <pc:sldMkLst>
          <pc:docMk/>
          <pc:sldMk cId="1960854260" sldId="369"/>
        </pc:sldMkLst>
        <pc:spChg chg="mod">
          <ac:chgData name="Donald Privitera" userId="b19266b5-85bb-4cd7-abc7-9d22c2c9327d" providerId="ADAL" clId="{97A128EF-7F72-43D2-A616-90BF9965C3C8}" dt="2024-07-20T16:36:12.322" v="1495" actId="20577"/>
          <ac:spMkLst>
            <pc:docMk/>
            <pc:sldMk cId="1960854260" sldId="369"/>
            <ac:spMk id="2" creationId="{6A3559E2-F73A-9FED-B1DF-FE2CEAC4EDD4}"/>
          </ac:spMkLst>
        </pc:spChg>
        <pc:spChg chg="mod">
          <ac:chgData name="Donald Privitera" userId="b19266b5-85bb-4cd7-abc7-9d22c2c9327d" providerId="ADAL" clId="{97A128EF-7F72-43D2-A616-90BF9965C3C8}" dt="2024-07-20T16:42:22.259" v="2046" actId="20577"/>
          <ac:spMkLst>
            <pc:docMk/>
            <pc:sldMk cId="1960854260" sldId="369"/>
            <ac:spMk id="3" creationId="{CF2A7BA6-35B6-5A30-BE0E-3356FEC4D843}"/>
          </ac:spMkLst>
        </pc:spChg>
      </pc:sldChg>
      <pc:sldChg chg="addSp modSp new mod">
        <pc:chgData name="Donald Privitera" userId="b19266b5-85bb-4cd7-abc7-9d22c2c9327d" providerId="ADAL" clId="{97A128EF-7F72-43D2-A616-90BF9965C3C8}" dt="2024-07-23T00:11:08.514" v="13289" actId="6549"/>
        <pc:sldMkLst>
          <pc:docMk/>
          <pc:sldMk cId="3812987285" sldId="370"/>
        </pc:sldMkLst>
        <pc:spChg chg="mod">
          <ac:chgData name="Donald Privitera" userId="b19266b5-85bb-4cd7-abc7-9d22c2c9327d" providerId="ADAL" clId="{97A128EF-7F72-43D2-A616-90BF9965C3C8}" dt="2024-07-20T16:43:40.627" v="2059" actId="20577"/>
          <ac:spMkLst>
            <pc:docMk/>
            <pc:sldMk cId="3812987285" sldId="370"/>
            <ac:spMk id="2" creationId="{6B398884-CF36-C918-70D0-74DEFC2FD76E}"/>
          </ac:spMkLst>
        </pc:spChg>
        <pc:spChg chg="mod">
          <ac:chgData name="Donald Privitera" userId="b19266b5-85bb-4cd7-abc7-9d22c2c9327d" providerId="ADAL" clId="{97A128EF-7F72-43D2-A616-90BF9965C3C8}" dt="2024-07-23T00:11:08.514" v="13289" actId="6549"/>
          <ac:spMkLst>
            <pc:docMk/>
            <pc:sldMk cId="3812987285" sldId="370"/>
            <ac:spMk id="3" creationId="{4CA4C5C3-5830-6516-60D1-3D53B5BFEC5E}"/>
          </ac:spMkLst>
        </pc:spChg>
        <pc:spChg chg="add mod">
          <ac:chgData name="Donald Privitera" userId="b19266b5-85bb-4cd7-abc7-9d22c2c9327d" providerId="ADAL" clId="{97A128EF-7F72-43D2-A616-90BF9965C3C8}" dt="2024-07-20T16:54:59.914" v="2230" actId="1076"/>
          <ac:spMkLst>
            <pc:docMk/>
            <pc:sldMk cId="3812987285" sldId="370"/>
            <ac:spMk id="6" creationId="{E44D9E5D-E9B4-3877-D2CA-84DA802F788F}"/>
          </ac:spMkLst>
        </pc:spChg>
        <pc:picChg chg="add mod">
          <ac:chgData name="Donald Privitera" userId="b19266b5-85bb-4cd7-abc7-9d22c2c9327d" providerId="ADAL" clId="{97A128EF-7F72-43D2-A616-90BF9965C3C8}" dt="2024-07-20T16:54:53.282" v="2229" actId="1076"/>
          <ac:picMkLst>
            <pc:docMk/>
            <pc:sldMk cId="3812987285" sldId="370"/>
            <ac:picMk id="5" creationId="{A99E3E2A-BEA0-F3E5-B7B4-42599467CE45}"/>
          </ac:picMkLst>
        </pc:picChg>
      </pc:sldChg>
      <pc:sldChg chg="modSp new mod">
        <pc:chgData name="Donald Privitera" userId="b19266b5-85bb-4cd7-abc7-9d22c2c9327d" providerId="ADAL" clId="{97A128EF-7F72-43D2-A616-90BF9965C3C8}" dt="2024-07-20T16:59:21.091" v="2522" actId="20577"/>
        <pc:sldMkLst>
          <pc:docMk/>
          <pc:sldMk cId="791180589" sldId="371"/>
        </pc:sldMkLst>
        <pc:spChg chg="mod">
          <ac:chgData name="Donald Privitera" userId="b19266b5-85bb-4cd7-abc7-9d22c2c9327d" providerId="ADAL" clId="{97A128EF-7F72-43D2-A616-90BF9965C3C8}" dt="2024-07-20T16:55:55.106" v="2242" actId="20577"/>
          <ac:spMkLst>
            <pc:docMk/>
            <pc:sldMk cId="791180589" sldId="371"/>
            <ac:spMk id="2" creationId="{33F02578-FEFC-9A9F-DA91-868617B5638E}"/>
          </ac:spMkLst>
        </pc:spChg>
        <pc:spChg chg="mod">
          <ac:chgData name="Donald Privitera" userId="b19266b5-85bb-4cd7-abc7-9d22c2c9327d" providerId="ADAL" clId="{97A128EF-7F72-43D2-A616-90BF9965C3C8}" dt="2024-07-20T16:59:21.091" v="2522" actId="20577"/>
          <ac:spMkLst>
            <pc:docMk/>
            <pc:sldMk cId="791180589" sldId="371"/>
            <ac:spMk id="3" creationId="{39FA9AB4-1BC0-ED9B-F147-E128A4EAFC33}"/>
          </ac:spMkLst>
        </pc:spChg>
      </pc:sldChg>
      <pc:sldChg chg="addSp delSp modSp new mod">
        <pc:chgData name="Donald Privitera" userId="b19266b5-85bb-4cd7-abc7-9d22c2c9327d" providerId="ADAL" clId="{97A128EF-7F72-43D2-A616-90BF9965C3C8}" dt="2024-07-20T21:21:30.406" v="6114" actId="1076"/>
        <pc:sldMkLst>
          <pc:docMk/>
          <pc:sldMk cId="3590244897" sldId="372"/>
        </pc:sldMkLst>
        <pc:spChg chg="mod">
          <ac:chgData name="Donald Privitera" userId="b19266b5-85bb-4cd7-abc7-9d22c2c9327d" providerId="ADAL" clId="{97A128EF-7F72-43D2-A616-90BF9965C3C8}" dt="2024-07-20T17:00:42.338" v="2560" actId="20577"/>
          <ac:spMkLst>
            <pc:docMk/>
            <pc:sldMk cId="3590244897" sldId="372"/>
            <ac:spMk id="2" creationId="{81996F3D-A842-7C9A-01CD-C9F17FC8776B}"/>
          </ac:spMkLst>
        </pc:spChg>
        <pc:spChg chg="mod">
          <ac:chgData name="Donald Privitera" userId="b19266b5-85bb-4cd7-abc7-9d22c2c9327d" providerId="ADAL" clId="{97A128EF-7F72-43D2-A616-90BF9965C3C8}" dt="2024-07-20T20:51:50.960" v="6109" actId="20577"/>
          <ac:spMkLst>
            <pc:docMk/>
            <pc:sldMk cId="3590244897" sldId="372"/>
            <ac:spMk id="3" creationId="{61FCE9B1-9746-C5FA-1D78-700F04C1F5E6}"/>
          </ac:spMkLst>
        </pc:spChg>
        <pc:picChg chg="add del mod">
          <ac:chgData name="Donald Privitera" userId="b19266b5-85bb-4cd7-abc7-9d22c2c9327d" providerId="ADAL" clId="{97A128EF-7F72-43D2-A616-90BF9965C3C8}" dt="2024-07-20T21:20:41.583" v="6110" actId="478"/>
          <ac:picMkLst>
            <pc:docMk/>
            <pc:sldMk cId="3590244897" sldId="372"/>
            <ac:picMk id="5" creationId="{7C8621FA-C454-4310-AC30-51784877A2C2}"/>
          </ac:picMkLst>
        </pc:picChg>
        <pc:picChg chg="add mod">
          <ac:chgData name="Donald Privitera" userId="b19266b5-85bb-4cd7-abc7-9d22c2c9327d" providerId="ADAL" clId="{97A128EF-7F72-43D2-A616-90BF9965C3C8}" dt="2024-07-20T21:20:50.574" v="6112" actId="1076"/>
          <ac:picMkLst>
            <pc:docMk/>
            <pc:sldMk cId="3590244897" sldId="372"/>
            <ac:picMk id="7" creationId="{37BFEA3A-165F-01C8-0364-9A75F83DBDEF}"/>
          </ac:picMkLst>
        </pc:picChg>
        <pc:picChg chg="add mod">
          <ac:chgData name="Donald Privitera" userId="b19266b5-85bb-4cd7-abc7-9d22c2c9327d" providerId="ADAL" clId="{97A128EF-7F72-43D2-A616-90BF9965C3C8}" dt="2024-07-20T21:21:30.406" v="6114" actId="1076"/>
          <ac:picMkLst>
            <pc:docMk/>
            <pc:sldMk cId="3590244897" sldId="372"/>
            <ac:picMk id="9" creationId="{6EFF81F6-81B5-A1C1-32F1-E430649FF66D}"/>
          </ac:picMkLst>
        </pc:picChg>
      </pc:sldChg>
      <pc:sldChg chg="modSp new mod">
        <pc:chgData name="Donald Privitera" userId="b19266b5-85bb-4cd7-abc7-9d22c2c9327d" providerId="ADAL" clId="{97A128EF-7F72-43D2-A616-90BF9965C3C8}" dt="2024-07-20T21:59:17.204" v="8020" actId="20577"/>
        <pc:sldMkLst>
          <pc:docMk/>
          <pc:sldMk cId="3416963258" sldId="373"/>
        </pc:sldMkLst>
        <pc:spChg chg="mod">
          <ac:chgData name="Donald Privitera" userId="b19266b5-85bb-4cd7-abc7-9d22c2c9327d" providerId="ADAL" clId="{97A128EF-7F72-43D2-A616-90BF9965C3C8}" dt="2024-07-20T19:24:47.679" v="3023" actId="20577"/>
          <ac:spMkLst>
            <pc:docMk/>
            <pc:sldMk cId="3416963258" sldId="373"/>
            <ac:spMk id="2" creationId="{28E4C983-C9B9-6222-7FC4-4DF161636C20}"/>
          </ac:spMkLst>
        </pc:spChg>
        <pc:spChg chg="mod">
          <ac:chgData name="Donald Privitera" userId="b19266b5-85bb-4cd7-abc7-9d22c2c9327d" providerId="ADAL" clId="{97A128EF-7F72-43D2-A616-90BF9965C3C8}" dt="2024-07-20T21:59:17.204" v="8020" actId="20577"/>
          <ac:spMkLst>
            <pc:docMk/>
            <pc:sldMk cId="3416963258" sldId="373"/>
            <ac:spMk id="3" creationId="{B2435E25-57FD-E40B-3C4A-BC32EEE3514C}"/>
          </ac:spMkLst>
        </pc:spChg>
      </pc:sldChg>
      <pc:sldChg chg="modSp new mod">
        <pc:chgData name="Donald Privitera" userId="b19266b5-85bb-4cd7-abc7-9d22c2c9327d" providerId="ADAL" clId="{97A128EF-7F72-43D2-A616-90BF9965C3C8}" dt="2024-07-20T19:45:39.815" v="4507" actId="27636"/>
        <pc:sldMkLst>
          <pc:docMk/>
          <pc:sldMk cId="1349965591" sldId="374"/>
        </pc:sldMkLst>
        <pc:spChg chg="mod">
          <ac:chgData name="Donald Privitera" userId="b19266b5-85bb-4cd7-abc7-9d22c2c9327d" providerId="ADAL" clId="{97A128EF-7F72-43D2-A616-90BF9965C3C8}" dt="2024-07-20T19:29:51.838" v="3536" actId="20577"/>
          <ac:spMkLst>
            <pc:docMk/>
            <pc:sldMk cId="1349965591" sldId="374"/>
            <ac:spMk id="2" creationId="{19086AA3-E14B-9C57-5316-6664168AADCE}"/>
          </ac:spMkLst>
        </pc:spChg>
        <pc:spChg chg="mod">
          <ac:chgData name="Donald Privitera" userId="b19266b5-85bb-4cd7-abc7-9d22c2c9327d" providerId="ADAL" clId="{97A128EF-7F72-43D2-A616-90BF9965C3C8}" dt="2024-07-20T19:45:39.815" v="4507" actId="27636"/>
          <ac:spMkLst>
            <pc:docMk/>
            <pc:sldMk cId="1349965591" sldId="374"/>
            <ac:spMk id="3" creationId="{3D14E683-1112-D9F6-2133-40030ACFDD75}"/>
          </ac:spMkLst>
        </pc:spChg>
      </pc:sldChg>
      <pc:sldChg chg="modSp new mod">
        <pc:chgData name="Donald Privitera" userId="b19266b5-85bb-4cd7-abc7-9d22c2c9327d" providerId="ADAL" clId="{97A128EF-7F72-43D2-A616-90BF9965C3C8}" dt="2024-07-20T19:51:27.903" v="4648" actId="20577"/>
        <pc:sldMkLst>
          <pc:docMk/>
          <pc:sldMk cId="1779499984" sldId="375"/>
        </pc:sldMkLst>
        <pc:spChg chg="mod">
          <ac:chgData name="Donald Privitera" userId="b19266b5-85bb-4cd7-abc7-9d22c2c9327d" providerId="ADAL" clId="{97A128EF-7F72-43D2-A616-90BF9965C3C8}" dt="2024-07-20T19:50:25.166" v="4516" actId="20577"/>
          <ac:spMkLst>
            <pc:docMk/>
            <pc:sldMk cId="1779499984" sldId="375"/>
            <ac:spMk id="2" creationId="{7E0D9381-4682-38D6-D80B-94179817E30E}"/>
          </ac:spMkLst>
        </pc:spChg>
        <pc:spChg chg="mod">
          <ac:chgData name="Donald Privitera" userId="b19266b5-85bb-4cd7-abc7-9d22c2c9327d" providerId="ADAL" clId="{97A128EF-7F72-43D2-A616-90BF9965C3C8}" dt="2024-07-20T19:51:27.903" v="4648" actId="20577"/>
          <ac:spMkLst>
            <pc:docMk/>
            <pc:sldMk cId="1779499984" sldId="375"/>
            <ac:spMk id="3" creationId="{274671AB-94AA-49BB-B0AF-F4DECB827742}"/>
          </ac:spMkLst>
        </pc:spChg>
      </pc:sldChg>
      <pc:sldChg chg="addSp modSp new mod">
        <pc:chgData name="Donald Privitera" userId="b19266b5-85bb-4cd7-abc7-9d22c2c9327d" providerId="ADAL" clId="{97A128EF-7F72-43D2-A616-90BF9965C3C8}" dt="2024-07-20T20:08:01.943" v="5069" actId="1076"/>
        <pc:sldMkLst>
          <pc:docMk/>
          <pc:sldMk cId="2111024205" sldId="376"/>
        </pc:sldMkLst>
        <pc:spChg chg="mod">
          <ac:chgData name="Donald Privitera" userId="b19266b5-85bb-4cd7-abc7-9d22c2c9327d" providerId="ADAL" clId="{97A128EF-7F72-43D2-A616-90BF9965C3C8}" dt="2024-07-20T19:52:02.398" v="4673" actId="20577"/>
          <ac:spMkLst>
            <pc:docMk/>
            <pc:sldMk cId="2111024205" sldId="376"/>
            <ac:spMk id="2" creationId="{4B37AD3B-97A6-9035-904E-696B2BC31A55}"/>
          </ac:spMkLst>
        </pc:spChg>
        <pc:spChg chg="mod">
          <ac:chgData name="Donald Privitera" userId="b19266b5-85bb-4cd7-abc7-9d22c2c9327d" providerId="ADAL" clId="{97A128EF-7F72-43D2-A616-90BF9965C3C8}" dt="2024-07-20T20:07:46.055" v="5065" actId="14100"/>
          <ac:spMkLst>
            <pc:docMk/>
            <pc:sldMk cId="2111024205" sldId="376"/>
            <ac:spMk id="3" creationId="{D806EA7B-FBD9-617A-1A2D-6E62A46AC4D2}"/>
          </ac:spMkLst>
        </pc:spChg>
        <pc:picChg chg="add mod">
          <ac:chgData name="Donald Privitera" userId="b19266b5-85bb-4cd7-abc7-9d22c2c9327d" providerId="ADAL" clId="{97A128EF-7F72-43D2-A616-90BF9965C3C8}" dt="2024-07-20T20:08:01.943" v="5069" actId="1076"/>
          <ac:picMkLst>
            <pc:docMk/>
            <pc:sldMk cId="2111024205" sldId="376"/>
            <ac:picMk id="5" creationId="{62333921-9295-EA7B-CAD7-D07244DA9867}"/>
          </ac:picMkLst>
        </pc:picChg>
      </pc:sldChg>
      <pc:sldChg chg="addSp delSp modSp new mod">
        <pc:chgData name="Donald Privitera" userId="b19266b5-85bb-4cd7-abc7-9d22c2c9327d" providerId="ADAL" clId="{97A128EF-7F72-43D2-A616-90BF9965C3C8}" dt="2024-07-20T21:41:27.327" v="6766" actId="20577"/>
        <pc:sldMkLst>
          <pc:docMk/>
          <pc:sldMk cId="2098882910" sldId="377"/>
        </pc:sldMkLst>
        <pc:spChg chg="mod">
          <ac:chgData name="Donald Privitera" userId="b19266b5-85bb-4cd7-abc7-9d22c2c9327d" providerId="ADAL" clId="{97A128EF-7F72-43D2-A616-90BF9965C3C8}" dt="2024-07-20T20:08:46.782" v="5077" actId="20577"/>
          <ac:spMkLst>
            <pc:docMk/>
            <pc:sldMk cId="2098882910" sldId="377"/>
            <ac:spMk id="2" creationId="{594DE3B4-B49A-DDF7-D2D1-14E992DEC8B9}"/>
          </ac:spMkLst>
        </pc:spChg>
        <pc:spChg chg="mod">
          <ac:chgData name="Donald Privitera" userId="b19266b5-85bb-4cd7-abc7-9d22c2c9327d" providerId="ADAL" clId="{97A128EF-7F72-43D2-A616-90BF9965C3C8}" dt="2024-07-20T21:41:27.327" v="6766" actId="20577"/>
          <ac:spMkLst>
            <pc:docMk/>
            <pc:sldMk cId="2098882910" sldId="377"/>
            <ac:spMk id="3" creationId="{4ADAFFE8-D1F4-05D9-D2C4-122AC479484C}"/>
          </ac:spMkLst>
        </pc:spChg>
        <pc:picChg chg="add del mod">
          <ac:chgData name="Donald Privitera" userId="b19266b5-85bb-4cd7-abc7-9d22c2c9327d" providerId="ADAL" clId="{97A128EF-7F72-43D2-A616-90BF9965C3C8}" dt="2024-07-20T20:15:16.414" v="5434" actId="478"/>
          <ac:picMkLst>
            <pc:docMk/>
            <pc:sldMk cId="2098882910" sldId="377"/>
            <ac:picMk id="5" creationId="{EEA60218-4A90-C13C-7C8C-38C12FF803C8}"/>
          </ac:picMkLst>
        </pc:picChg>
        <pc:picChg chg="add mod">
          <ac:chgData name="Donald Privitera" userId="b19266b5-85bb-4cd7-abc7-9d22c2c9327d" providerId="ADAL" clId="{97A128EF-7F72-43D2-A616-90BF9965C3C8}" dt="2024-07-20T20:15:32.279" v="5437" actId="14100"/>
          <ac:picMkLst>
            <pc:docMk/>
            <pc:sldMk cId="2098882910" sldId="377"/>
            <ac:picMk id="7" creationId="{0AFDD997-AD01-899B-1A65-B5D0CE37E063}"/>
          </ac:picMkLst>
        </pc:picChg>
      </pc:sldChg>
      <pc:sldChg chg="addSp delSp modSp new mod">
        <pc:chgData name="Donald Privitera" userId="b19266b5-85bb-4cd7-abc7-9d22c2c9327d" providerId="ADAL" clId="{97A128EF-7F72-43D2-A616-90BF9965C3C8}" dt="2024-07-20T23:20:02.368" v="8350" actId="20577"/>
        <pc:sldMkLst>
          <pc:docMk/>
          <pc:sldMk cId="564628259" sldId="378"/>
        </pc:sldMkLst>
        <pc:spChg chg="mod">
          <ac:chgData name="Donald Privitera" userId="b19266b5-85bb-4cd7-abc7-9d22c2c9327d" providerId="ADAL" clId="{97A128EF-7F72-43D2-A616-90BF9965C3C8}" dt="2024-07-20T20:17:33.406" v="5465" actId="20577"/>
          <ac:spMkLst>
            <pc:docMk/>
            <pc:sldMk cId="564628259" sldId="378"/>
            <ac:spMk id="2" creationId="{B864D704-2FDF-7DBE-DDAE-2EDC98F03CBB}"/>
          </ac:spMkLst>
        </pc:spChg>
        <pc:spChg chg="mod">
          <ac:chgData name="Donald Privitera" userId="b19266b5-85bb-4cd7-abc7-9d22c2c9327d" providerId="ADAL" clId="{97A128EF-7F72-43D2-A616-90BF9965C3C8}" dt="2024-07-20T23:20:02.368" v="8350" actId="20577"/>
          <ac:spMkLst>
            <pc:docMk/>
            <pc:sldMk cId="564628259" sldId="378"/>
            <ac:spMk id="3" creationId="{1A230792-EBE8-CB07-6BA1-17ECB66CDF87}"/>
          </ac:spMkLst>
        </pc:spChg>
        <pc:picChg chg="add del mod">
          <ac:chgData name="Donald Privitera" userId="b19266b5-85bb-4cd7-abc7-9d22c2c9327d" providerId="ADAL" clId="{97A128EF-7F72-43D2-A616-90BF9965C3C8}" dt="2024-07-20T22:07:31.407" v="8126" actId="478"/>
          <ac:picMkLst>
            <pc:docMk/>
            <pc:sldMk cId="564628259" sldId="378"/>
            <ac:picMk id="5" creationId="{7A410EFA-618F-F73E-2BEB-0724F8E5FDD1}"/>
          </ac:picMkLst>
        </pc:picChg>
        <pc:picChg chg="add del mod">
          <ac:chgData name="Donald Privitera" userId="b19266b5-85bb-4cd7-abc7-9d22c2c9327d" providerId="ADAL" clId="{97A128EF-7F72-43D2-A616-90BF9965C3C8}" dt="2024-07-20T22:09:22.671" v="8134" actId="478"/>
          <ac:picMkLst>
            <pc:docMk/>
            <pc:sldMk cId="564628259" sldId="378"/>
            <ac:picMk id="7" creationId="{38041F07-0DBC-9BB7-F67B-54B24E565976}"/>
          </ac:picMkLst>
        </pc:picChg>
        <pc:picChg chg="add del mod">
          <ac:chgData name="Donald Privitera" userId="b19266b5-85bb-4cd7-abc7-9d22c2c9327d" providerId="ADAL" clId="{97A128EF-7F72-43D2-A616-90BF9965C3C8}" dt="2024-07-20T22:14:39.071" v="8171" actId="478"/>
          <ac:picMkLst>
            <pc:docMk/>
            <pc:sldMk cId="564628259" sldId="378"/>
            <ac:picMk id="9" creationId="{99F91852-8E0A-25B2-F32C-C1B5726B63B4}"/>
          </ac:picMkLst>
        </pc:picChg>
        <pc:picChg chg="add mod">
          <ac:chgData name="Donald Privitera" userId="b19266b5-85bb-4cd7-abc7-9d22c2c9327d" providerId="ADAL" clId="{97A128EF-7F72-43D2-A616-90BF9965C3C8}" dt="2024-07-20T22:10:31.599" v="8169" actId="1076"/>
          <ac:picMkLst>
            <pc:docMk/>
            <pc:sldMk cId="564628259" sldId="378"/>
            <ac:picMk id="11" creationId="{CC888378-E325-AAB1-3FF7-7DDF809CD773}"/>
          </ac:picMkLst>
        </pc:picChg>
        <pc:picChg chg="add mod">
          <ac:chgData name="Donald Privitera" userId="b19266b5-85bb-4cd7-abc7-9d22c2c9327d" providerId="ADAL" clId="{97A128EF-7F72-43D2-A616-90BF9965C3C8}" dt="2024-07-20T22:14:48.631" v="8174" actId="14100"/>
          <ac:picMkLst>
            <pc:docMk/>
            <pc:sldMk cId="564628259" sldId="378"/>
            <ac:picMk id="13" creationId="{B6A40B7A-4487-89DA-2AC1-3E632F9D77B9}"/>
          </ac:picMkLst>
        </pc:picChg>
      </pc:sldChg>
      <pc:sldChg chg="addSp modSp new mod">
        <pc:chgData name="Donald Privitera" userId="b19266b5-85bb-4cd7-abc7-9d22c2c9327d" providerId="ADAL" clId="{97A128EF-7F72-43D2-A616-90BF9965C3C8}" dt="2024-07-20T23:19:05.953" v="8308" actId="20577"/>
        <pc:sldMkLst>
          <pc:docMk/>
          <pc:sldMk cId="1189485364" sldId="379"/>
        </pc:sldMkLst>
        <pc:spChg chg="mod">
          <ac:chgData name="Donald Privitera" userId="b19266b5-85bb-4cd7-abc7-9d22c2c9327d" providerId="ADAL" clId="{97A128EF-7F72-43D2-A616-90BF9965C3C8}" dt="2024-07-20T20:45:03.455" v="5633" actId="20577"/>
          <ac:spMkLst>
            <pc:docMk/>
            <pc:sldMk cId="1189485364" sldId="379"/>
            <ac:spMk id="2" creationId="{5368EBB5-14F3-364F-0E02-350A6BFAA257}"/>
          </ac:spMkLst>
        </pc:spChg>
        <pc:spChg chg="mod">
          <ac:chgData name="Donald Privitera" userId="b19266b5-85bb-4cd7-abc7-9d22c2c9327d" providerId="ADAL" clId="{97A128EF-7F72-43D2-A616-90BF9965C3C8}" dt="2024-07-20T23:19:05.953" v="8308" actId="20577"/>
          <ac:spMkLst>
            <pc:docMk/>
            <pc:sldMk cId="1189485364" sldId="379"/>
            <ac:spMk id="3" creationId="{E52B342A-CCC0-852E-4042-D4E2B27C1FE2}"/>
          </ac:spMkLst>
        </pc:spChg>
        <pc:picChg chg="add mod">
          <ac:chgData name="Donald Privitera" userId="b19266b5-85bb-4cd7-abc7-9d22c2c9327d" providerId="ADAL" clId="{97A128EF-7F72-43D2-A616-90BF9965C3C8}" dt="2024-07-20T20:48:18.607" v="5828" actId="1076"/>
          <ac:picMkLst>
            <pc:docMk/>
            <pc:sldMk cId="1189485364" sldId="379"/>
            <ac:picMk id="5" creationId="{2320B4E9-F5F1-D669-34BB-77296B192044}"/>
          </ac:picMkLst>
        </pc:picChg>
      </pc:sldChg>
      <pc:sldChg chg="modSp new mod ord">
        <pc:chgData name="Donald Privitera" userId="b19266b5-85bb-4cd7-abc7-9d22c2c9327d" providerId="ADAL" clId="{97A128EF-7F72-43D2-A616-90BF9965C3C8}" dt="2024-07-21T20:28:59.601" v="13280" actId="20577"/>
        <pc:sldMkLst>
          <pc:docMk/>
          <pc:sldMk cId="2773197405" sldId="380"/>
        </pc:sldMkLst>
        <pc:spChg chg="mod">
          <ac:chgData name="Donald Privitera" userId="b19266b5-85bb-4cd7-abc7-9d22c2c9327d" providerId="ADAL" clId="{97A128EF-7F72-43D2-A616-90BF9965C3C8}" dt="2024-07-20T21:44:23.439" v="6774" actId="20577"/>
          <ac:spMkLst>
            <pc:docMk/>
            <pc:sldMk cId="2773197405" sldId="380"/>
            <ac:spMk id="2" creationId="{225829EB-C15A-C6B0-6D93-DA7870F1BB6C}"/>
          </ac:spMkLst>
        </pc:spChg>
        <pc:spChg chg="mod">
          <ac:chgData name="Donald Privitera" userId="b19266b5-85bb-4cd7-abc7-9d22c2c9327d" providerId="ADAL" clId="{97A128EF-7F72-43D2-A616-90BF9965C3C8}" dt="2024-07-21T20:28:59.601" v="13280" actId="20577"/>
          <ac:spMkLst>
            <pc:docMk/>
            <pc:sldMk cId="2773197405" sldId="380"/>
            <ac:spMk id="3" creationId="{E3585F35-DC23-6CFF-FC32-AB5FE8C89201}"/>
          </ac:spMkLst>
        </pc:spChg>
      </pc:sldChg>
      <pc:sldChg chg="modSp new mod">
        <pc:chgData name="Donald Privitera" userId="b19266b5-85bb-4cd7-abc7-9d22c2c9327d" providerId="ADAL" clId="{97A128EF-7F72-43D2-A616-90BF9965C3C8}" dt="2024-07-20T23:38:35.810" v="9470" actId="20577"/>
        <pc:sldMkLst>
          <pc:docMk/>
          <pc:sldMk cId="2379363162" sldId="381"/>
        </pc:sldMkLst>
        <pc:spChg chg="mod">
          <ac:chgData name="Donald Privitera" userId="b19266b5-85bb-4cd7-abc7-9d22c2c9327d" providerId="ADAL" clId="{97A128EF-7F72-43D2-A616-90BF9965C3C8}" dt="2024-07-20T23:22:11.663" v="8379" actId="20577"/>
          <ac:spMkLst>
            <pc:docMk/>
            <pc:sldMk cId="2379363162" sldId="381"/>
            <ac:spMk id="2" creationId="{8571292A-796B-A2B2-321A-751EAB587E16}"/>
          </ac:spMkLst>
        </pc:spChg>
        <pc:spChg chg="mod">
          <ac:chgData name="Donald Privitera" userId="b19266b5-85bb-4cd7-abc7-9d22c2c9327d" providerId="ADAL" clId="{97A128EF-7F72-43D2-A616-90BF9965C3C8}" dt="2024-07-20T23:38:35.810" v="9470" actId="20577"/>
          <ac:spMkLst>
            <pc:docMk/>
            <pc:sldMk cId="2379363162" sldId="381"/>
            <ac:spMk id="3" creationId="{7D0FD26B-FA34-683B-2B41-3203DD47C477}"/>
          </ac:spMkLst>
        </pc:spChg>
      </pc:sldChg>
      <pc:sldChg chg="addSp delSp modSp new mod">
        <pc:chgData name="Donald Privitera" userId="b19266b5-85bb-4cd7-abc7-9d22c2c9327d" providerId="ADAL" clId="{97A128EF-7F72-43D2-A616-90BF9965C3C8}" dt="2024-07-20T23:56:04.960" v="10022" actId="20577"/>
        <pc:sldMkLst>
          <pc:docMk/>
          <pc:sldMk cId="3419449607" sldId="382"/>
        </pc:sldMkLst>
        <pc:spChg chg="mod">
          <ac:chgData name="Donald Privitera" userId="b19266b5-85bb-4cd7-abc7-9d22c2c9327d" providerId="ADAL" clId="{97A128EF-7F72-43D2-A616-90BF9965C3C8}" dt="2024-07-20T23:48:09.743" v="9817" actId="20577"/>
          <ac:spMkLst>
            <pc:docMk/>
            <pc:sldMk cId="3419449607" sldId="382"/>
            <ac:spMk id="2" creationId="{1FC1A11D-91DA-ECB0-D65C-E955B6B047E9}"/>
          </ac:spMkLst>
        </pc:spChg>
        <pc:spChg chg="del mod">
          <ac:chgData name="Donald Privitera" userId="b19266b5-85bb-4cd7-abc7-9d22c2c9327d" providerId="ADAL" clId="{97A128EF-7F72-43D2-A616-90BF9965C3C8}" dt="2024-07-20T23:43:03.765" v="9584" actId="478"/>
          <ac:spMkLst>
            <pc:docMk/>
            <pc:sldMk cId="3419449607" sldId="382"/>
            <ac:spMk id="3" creationId="{01E80DEB-9051-B10D-8DFB-BB98D161FFB1}"/>
          </ac:spMkLst>
        </pc:spChg>
        <pc:spChg chg="add del mod">
          <ac:chgData name="Donald Privitera" userId="b19266b5-85bb-4cd7-abc7-9d22c2c9327d" providerId="ADAL" clId="{97A128EF-7F72-43D2-A616-90BF9965C3C8}" dt="2024-07-20T23:43:05.439" v="9585" actId="478"/>
          <ac:spMkLst>
            <pc:docMk/>
            <pc:sldMk cId="3419449607" sldId="382"/>
            <ac:spMk id="5" creationId="{CBDF199F-2040-F16D-A159-FBA48DE64711}"/>
          </ac:spMkLst>
        </pc:spChg>
        <pc:graphicFrameChg chg="add mod modGraphic">
          <ac:chgData name="Donald Privitera" userId="b19266b5-85bb-4cd7-abc7-9d22c2c9327d" providerId="ADAL" clId="{97A128EF-7F72-43D2-A616-90BF9965C3C8}" dt="2024-07-20T23:56:04.960" v="10022" actId="20577"/>
          <ac:graphicFrameMkLst>
            <pc:docMk/>
            <pc:sldMk cId="3419449607" sldId="382"/>
            <ac:graphicFrameMk id="6" creationId="{F77FFE21-0A65-B614-B064-1D41CD8ADFE0}"/>
          </ac:graphicFrameMkLst>
        </pc:graphicFrameChg>
      </pc:sldChg>
      <pc:sldChg chg="addSp delSp modSp new mod">
        <pc:chgData name="Donald Privitera" userId="b19266b5-85bb-4cd7-abc7-9d22c2c9327d" providerId="ADAL" clId="{97A128EF-7F72-43D2-A616-90BF9965C3C8}" dt="2024-07-21T00:08:02.880" v="10380" actId="20577"/>
        <pc:sldMkLst>
          <pc:docMk/>
          <pc:sldMk cId="2398582274" sldId="383"/>
        </pc:sldMkLst>
        <pc:spChg chg="mod">
          <ac:chgData name="Donald Privitera" userId="b19266b5-85bb-4cd7-abc7-9d22c2c9327d" providerId="ADAL" clId="{97A128EF-7F72-43D2-A616-90BF9965C3C8}" dt="2024-07-21T00:05:57.319" v="10365" actId="1076"/>
          <ac:spMkLst>
            <pc:docMk/>
            <pc:sldMk cId="2398582274" sldId="383"/>
            <ac:spMk id="2" creationId="{0CA543D6-27D1-FDD9-A5FC-9E28C9D07AF2}"/>
          </ac:spMkLst>
        </pc:spChg>
        <pc:spChg chg="del">
          <ac:chgData name="Donald Privitera" userId="b19266b5-85bb-4cd7-abc7-9d22c2c9327d" providerId="ADAL" clId="{97A128EF-7F72-43D2-A616-90BF9965C3C8}" dt="2024-07-20T23:49:06.431" v="9847" actId="478"/>
          <ac:spMkLst>
            <pc:docMk/>
            <pc:sldMk cId="2398582274" sldId="383"/>
            <ac:spMk id="3" creationId="{6A31DDEF-66CB-0835-6ABE-774BF414C8AB}"/>
          </ac:spMkLst>
        </pc:spChg>
        <pc:graphicFrameChg chg="add mod modGraphic">
          <ac:chgData name="Donald Privitera" userId="b19266b5-85bb-4cd7-abc7-9d22c2c9327d" providerId="ADAL" clId="{97A128EF-7F72-43D2-A616-90BF9965C3C8}" dt="2024-07-21T00:08:02.880" v="10380" actId="20577"/>
          <ac:graphicFrameMkLst>
            <pc:docMk/>
            <pc:sldMk cId="2398582274" sldId="383"/>
            <ac:graphicFrameMk id="4" creationId="{0B7844D6-04A6-C3DF-1E07-0D13BA5D6826}"/>
          </ac:graphicFrameMkLst>
        </pc:graphicFrameChg>
      </pc:sldChg>
      <pc:sldChg chg="modSp new mod">
        <pc:chgData name="Donald Privitera" userId="b19266b5-85bb-4cd7-abc7-9d22c2c9327d" providerId="ADAL" clId="{97A128EF-7F72-43D2-A616-90BF9965C3C8}" dt="2024-07-21T00:17:38.384" v="10828" actId="20577"/>
        <pc:sldMkLst>
          <pc:docMk/>
          <pc:sldMk cId="219334542" sldId="384"/>
        </pc:sldMkLst>
        <pc:spChg chg="mod">
          <ac:chgData name="Donald Privitera" userId="b19266b5-85bb-4cd7-abc7-9d22c2c9327d" providerId="ADAL" clId="{97A128EF-7F72-43D2-A616-90BF9965C3C8}" dt="2024-07-21T00:14:24.033" v="10714" actId="20577"/>
          <ac:spMkLst>
            <pc:docMk/>
            <pc:sldMk cId="219334542" sldId="384"/>
            <ac:spMk id="2" creationId="{9D4340A0-8FF2-1DA0-948C-0D1222CAD262}"/>
          </ac:spMkLst>
        </pc:spChg>
        <pc:spChg chg="mod">
          <ac:chgData name="Donald Privitera" userId="b19266b5-85bb-4cd7-abc7-9d22c2c9327d" providerId="ADAL" clId="{97A128EF-7F72-43D2-A616-90BF9965C3C8}" dt="2024-07-21T00:17:38.384" v="10828" actId="20577"/>
          <ac:spMkLst>
            <pc:docMk/>
            <pc:sldMk cId="219334542" sldId="384"/>
            <ac:spMk id="3" creationId="{92B29E4A-982E-7B47-FA46-85FD0F0C0B93}"/>
          </ac:spMkLst>
        </pc:spChg>
      </pc:sldChg>
      <pc:sldChg chg="addSp modSp new mod">
        <pc:chgData name="Donald Privitera" userId="b19266b5-85bb-4cd7-abc7-9d22c2c9327d" providerId="ADAL" clId="{97A128EF-7F72-43D2-A616-90BF9965C3C8}" dt="2024-07-21T00:24:40.824" v="10987" actId="14100"/>
        <pc:sldMkLst>
          <pc:docMk/>
          <pc:sldMk cId="1555688492" sldId="385"/>
        </pc:sldMkLst>
        <pc:spChg chg="mod">
          <ac:chgData name="Donald Privitera" userId="b19266b5-85bb-4cd7-abc7-9d22c2c9327d" providerId="ADAL" clId="{97A128EF-7F72-43D2-A616-90BF9965C3C8}" dt="2024-07-21T00:20:51.536" v="10836" actId="20577"/>
          <ac:spMkLst>
            <pc:docMk/>
            <pc:sldMk cId="1555688492" sldId="385"/>
            <ac:spMk id="2" creationId="{AEB7548F-C563-EC8A-F9A8-2653EE6FE40F}"/>
          </ac:spMkLst>
        </pc:spChg>
        <pc:spChg chg="mod">
          <ac:chgData name="Donald Privitera" userId="b19266b5-85bb-4cd7-abc7-9d22c2c9327d" providerId="ADAL" clId="{97A128EF-7F72-43D2-A616-90BF9965C3C8}" dt="2024-07-21T00:22:26.391" v="10984" actId="14100"/>
          <ac:spMkLst>
            <pc:docMk/>
            <pc:sldMk cId="1555688492" sldId="385"/>
            <ac:spMk id="3" creationId="{6F5DD562-119A-94E6-47E0-566363E4C8FD}"/>
          </ac:spMkLst>
        </pc:spChg>
        <pc:picChg chg="add mod">
          <ac:chgData name="Donald Privitera" userId="b19266b5-85bb-4cd7-abc7-9d22c2c9327d" providerId="ADAL" clId="{97A128EF-7F72-43D2-A616-90BF9965C3C8}" dt="2024-07-21T00:24:40.824" v="10987" actId="14100"/>
          <ac:picMkLst>
            <pc:docMk/>
            <pc:sldMk cId="1555688492" sldId="385"/>
            <ac:picMk id="5" creationId="{EA1D013A-71A3-731B-C79D-7B3CAF2D0F6C}"/>
          </ac:picMkLst>
        </pc:picChg>
      </pc:sldChg>
      <pc:sldChg chg="modSp new mod">
        <pc:chgData name="Donald Privitera" userId="b19266b5-85bb-4cd7-abc7-9d22c2c9327d" providerId="ADAL" clId="{97A128EF-7F72-43D2-A616-90BF9965C3C8}" dt="2024-07-21T00:54:11.632" v="11542" actId="20577"/>
        <pc:sldMkLst>
          <pc:docMk/>
          <pc:sldMk cId="941392609" sldId="386"/>
        </pc:sldMkLst>
        <pc:spChg chg="mod">
          <ac:chgData name="Donald Privitera" userId="b19266b5-85bb-4cd7-abc7-9d22c2c9327d" providerId="ADAL" clId="{97A128EF-7F72-43D2-A616-90BF9965C3C8}" dt="2024-07-21T00:27:25.200" v="11020" actId="20577"/>
          <ac:spMkLst>
            <pc:docMk/>
            <pc:sldMk cId="941392609" sldId="386"/>
            <ac:spMk id="2" creationId="{B91C1F0A-5A3C-E090-F415-2C861163F422}"/>
          </ac:spMkLst>
        </pc:spChg>
        <pc:spChg chg="mod">
          <ac:chgData name="Donald Privitera" userId="b19266b5-85bb-4cd7-abc7-9d22c2c9327d" providerId="ADAL" clId="{97A128EF-7F72-43D2-A616-90BF9965C3C8}" dt="2024-07-21T00:54:11.632" v="11542" actId="20577"/>
          <ac:spMkLst>
            <pc:docMk/>
            <pc:sldMk cId="941392609" sldId="386"/>
            <ac:spMk id="3" creationId="{F87167DC-EC9B-94D4-3A36-37497F14B13E}"/>
          </ac:spMkLst>
        </pc:spChg>
      </pc:sldChg>
      <pc:sldChg chg="modSp new mod">
        <pc:chgData name="Donald Privitera" userId="b19266b5-85bb-4cd7-abc7-9d22c2c9327d" providerId="ADAL" clId="{97A128EF-7F72-43D2-A616-90BF9965C3C8}" dt="2024-07-21T01:09:33.201" v="12564" actId="20577"/>
        <pc:sldMkLst>
          <pc:docMk/>
          <pc:sldMk cId="1229241329" sldId="387"/>
        </pc:sldMkLst>
        <pc:spChg chg="mod">
          <ac:chgData name="Donald Privitera" userId="b19266b5-85bb-4cd7-abc7-9d22c2c9327d" providerId="ADAL" clId="{97A128EF-7F72-43D2-A616-90BF9965C3C8}" dt="2024-07-21T00:56:15.696" v="11575" actId="20577"/>
          <ac:spMkLst>
            <pc:docMk/>
            <pc:sldMk cId="1229241329" sldId="387"/>
            <ac:spMk id="2" creationId="{06D5575F-7E4A-DCC5-4727-BC6996C456AE}"/>
          </ac:spMkLst>
        </pc:spChg>
        <pc:spChg chg="mod">
          <ac:chgData name="Donald Privitera" userId="b19266b5-85bb-4cd7-abc7-9d22c2c9327d" providerId="ADAL" clId="{97A128EF-7F72-43D2-A616-90BF9965C3C8}" dt="2024-07-21T01:09:33.201" v="12564" actId="20577"/>
          <ac:spMkLst>
            <pc:docMk/>
            <pc:sldMk cId="1229241329" sldId="387"/>
            <ac:spMk id="3" creationId="{70A405A7-7FC7-87D7-81AA-ECD1D50D246A}"/>
          </ac:spMkLst>
        </pc:spChg>
      </pc:sldChg>
      <pc:sldChg chg="modSp new mod">
        <pc:chgData name="Donald Privitera" userId="b19266b5-85bb-4cd7-abc7-9d22c2c9327d" providerId="ADAL" clId="{97A128EF-7F72-43D2-A616-90BF9965C3C8}" dt="2024-07-21T02:03:33.271" v="12906" actId="20577"/>
        <pc:sldMkLst>
          <pc:docMk/>
          <pc:sldMk cId="2745725817" sldId="388"/>
        </pc:sldMkLst>
        <pc:spChg chg="mod">
          <ac:chgData name="Donald Privitera" userId="b19266b5-85bb-4cd7-abc7-9d22c2c9327d" providerId="ADAL" clId="{97A128EF-7F72-43D2-A616-90BF9965C3C8}" dt="2024-07-21T01:23:41.521" v="12893" actId="20577"/>
          <ac:spMkLst>
            <pc:docMk/>
            <pc:sldMk cId="2745725817" sldId="388"/>
            <ac:spMk id="2" creationId="{7E773EC4-E0C9-2077-1C2E-632476029D3E}"/>
          </ac:spMkLst>
        </pc:spChg>
        <pc:spChg chg="mod">
          <ac:chgData name="Donald Privitera" userId="b19266b5-85bb-4cd7-abc7-9d22c2c9327d" providerId="ADAL" clId="{97A128EF-7F72-43D2-A616-90BF9965C3C8}" dt="2024-07-21T02:03:33.271" v="12906" actId="20577"/>
          <ac:spMkLst>
            <pc:docMk/>
            <pc:sldMk cId="2745725817" sldId="388"/>
            <ac:spMk id="3" creationId="{477C2A64-E1EC-C212-71E5-08FD22E16962}"/>
          </ac:spMkLst>
        </pc:spChg>
      </pc:sldChg>
    </pc:docChg>
  </pc:docChgLst>
  <pc:docChgLst>
    <pc:chgData name="Donald Privitera" userId="b19266b5-85bb-4cd7-abc7-9d22c2c9327d" providerId="ADAL" clId="{91CBFEFE-3EAF-4286-82C0-04011A9CE32C}"/>
    <pc:docChg chg="modSld modMainMaster">
      <pc:chgData name="Donald Privitera" userId="b19266b5-85bb-4cd7-abc7-9d22c2c9327d" providerId="ADAL" clId="{91CBFEFE-3EAF-4286-82C0-04011A9CE32C}" dt="2024-07-19T17:49:20.889" v="22" actId="20577"/>
      <pc:docMkLst>
        <pc:docMk/>
      </pc:docMkLst>
      <pc:sldChg chg="modSp mod">
        <pc:chgData name="Donald Privitera" userId="b19266b5-85bb-4cd7-abc7-9d22c2c9327d" providerId="ADAL" clId="{91CBFEFE-3EAF-4286-82C0-04011A9CE32C}" dt="2024-07-19T17:48:35.626" v="12" actId="20577"/>
        <pc:sldMkLst>
          <pc:docMk/>
          <pc:sldMk cId="2660439541" sldId="365"/>
        </pc:sldMkLst>
        <pc:spChg chg="mod">
          <ac:chgData name="Donald Privitera" userId="b19266b5-85bb-4cd7-abc7-9d22c2c9327d" providerId="ADAL" clId="{91CBFEFE-3EAF-4286-82C0-04011A9CE32C}" dt="2024-07-19T17:48:35.626" v="12" actId="20577"/>
          <ac:spMkLst>
            <pc:docMk/>
            <pc:sldMk cId="2660439541" sldId="365"/>
            <ac:spMk id="4" creationId="{A46125D9-D5D8-4CD8-9A67-54EC039E3075}"/>
          </ac:spMkLst>
        </pc:spChg>
      </pc:sldChg>
      <pc:sldMasterChg chg="modSp mod">
        <pc:chgData name="Donald Privitera" userId="b19266b5-85bb-4cd7-abc7-9d22c2c9327d" providerId="ADAL" clId="{91CBFEFE-3EAF-4286-82C0-04011A9CE32C}" dt="2024-07-19T17:49:20.889" v="22" actId="20577"/>
        <pc:sldMasterMkLst>
          <pc:docMk/>
          <pc:sldMasterMk cId="2606170224" sldId="2147484050"/>
        </pc:sldMasterMkLst>
        <pc:spChg chg="mod">
          <ac:chgData name="Donald Privitera" userId="b19266b5-85bb-4cd7-abc7-9d22c2c9327d" providerId="ADAL" clId="{91CBFEFE-3EAF-4286-82C0-04011A9CE32C}" dt="2024-07-19T17:49:20.889" v="22" actId="20577"/>
          <ac:spMkLst>
            <pc:docMk/>
            <pc:sldMasterMk cId="2606170224" sldId="2147484050"/>
            <ac:spMk id="13" creationId="{D214AFFB-7AC6-4DF7-BD08-C10C910854B5}"/>
          </ac:spMkLst>
        </pc:spChg>
      </pc:sldMasterChg>
    </pc:docChg>
  </pc:docChgLst>
  <pc:docChgLst>
    <pc:chgData name="Donald Privitera" userId="b19266b5-85bb-4cd7-abc7-9d22c2c9327d" providerId="ADAL" clId="{F8E73A52-37D0-46FE-85E1-F0E5CFBDAC52}"/>
    <pc:docChg chg="custSel delSld modSld">
      <pc:chgData name="Donald Privitera" userId="b19266b5-85bb-4cd7-abc7-9d22c2c9327d" providerId="ADAL" clId="{F8E73A52-37D0-46FE-85E1-F0E5CFBDAC52}" dt="2022-07-28T23:43:54.236" v="28" actId="47"/>
      <pc:docMkLst>
        <pc:docMk/>
      </pc:docMkLst>
      <pc:sldChg chg="modSp mod">
        <pc:chgData name="Donald Privitera" userId="b19266b5-85bb-4cd7-abc7-9d22c2c9327d" providerId="ADAL" clId="{F8E73A52-37D0-46FE-85E1-F0E5CFBDAC52}" dt="2022-07-28T23:43:17.265" v="17" actId="6549"/>
        <pc:sldMkLst>
          <pc:docMk/>
          <pc:sldMk cId="2660439541" sldId="365"/>
        </pc:sldMkLst>
        <pc:spChg chg="mod">
          <ac:chgData name="Donald Privitera" userId="b19266b5-85bb-4cd7-abc7-9d22c2c9327d" providerId="ADAL" clId="{F8E73A52-37D0-46FE-85E1-F0E5CFBDAC52}" dt="2022-07-28T23:43:12.609" v="16" actId="20577"/>
          <ac:spMkLst>
            <pc:docMk/>
            <pc:sldMk cId="2660439541" sldId="365"/>
            <ac:spMk id="4" creationId="{A46125D9-D5D8-4CD8-9A67-54EC039E3075}"/>
          </ac:spMkLst>
        </pc:spChg>
        <pc:spChg chg="mod">
          <ac:chgData name="Donald Privitera" userId="b19266b5-85bb-4cd7-abc7-9d22c2c9327d" providerId="ADAL" clId="{F8E73A52-37D0-46FE-85E1-F0E5CFBDAC52}" dt="2022-07-28T23:43:17.265" v="17" actId="6549"/>
          <ac:spMkLst>
            <pc:docMk/>
            <pc:sldMk cId="2660439541" sldId="365"/>
            <ac:spMk id="5" creationId="{7AB0199A-8625-48D3-A0A7-97CFA8299759}"/>
          </ac:spMkLst>
        </pc:spChg>
      </pc:sldChg>
      <pc:sldChg chg="modSp mod">
        <pc:chgData name="Donald Privitera" userId="b19266b5-85bb-4cd7-abc7-9d22c2c9327d" providerId="ADAL" clId="{F8E73A52-37D0-46FE-85E1-F0E5CFBDAC52}" dt="2022-07-28T23:43:38.256" v="27" actId="20577"/>
        <pc:sldMkLst>
          <pc:docMk/>
          <pc:sldMk cId="2731853233" sldId="366"/>
        </pc:sldMkLst>
        <pc:spChg chg="mod">
          <ac:chgData name="Donald Privitera" userId="b19266b5-85bb-4cd7-abc7-9d22c2c9327d" providerId="ADAL" clId="{F8E73A52-37D0-46FE-85E1-F0E5CFBDAC52}" dt="2022-07-28T23:43:30.368" v="22" actId="20577"/>
          <ac:spMkLst>
            <pc:docMk/>
            <pc:sldMk cId="2731853233" sldId="366"/>
            <ac:spMk id="2" creationId="{77004BE6-B2F9-86B8-1A7D-A9155BFD8CB9}"/>
          </ac:spMkLst>
        </pc:spChg>
        <pc:spChg chg="mod">
          <ac:chgData name="Donald Privitera" userId="b19266b5-85bb-4cd7-abc7-9d22c2c9327d" providerId="ADAL" clId="{F8E73A52-37D0-46FE-85E1-F0E5CFBDAC52}" dt="2022-07-28T23:43:38.256" v="27" actId="20577"/>
          <ac:spMkLst>
            <pc:docMk/>
            <pc:sldMk cId="2731853233" sldId="366"/>
            <ac:spMk id="3" creationId="{24D37A07-6EBE-49C2-872C-D2C1A8A8B1D5}"/>
          </ac:spMkLst>
        </pc:spChg>
      </pc:sldChg>
      <pc:sldChg chg="del">
        <pc:chgData name="Donald Privitera" userId="b19266b5-85bb-4cd7-abc7-9d22c2c9327d" providerId="ADAL" clId="{F8E73A52-37D0-46FE-85E1-F0E5CFBDAC52}" dt="2022-07-28T23:43:54.236" v="28" actId="47"/>
        <pc:sldMkLst>
          <pc:docMk/>
          <pc:sldMk cId="3370831236" sldId="367"/>
        </pc:sldMkLst>
      </pc:sldChg>
      <pc:sldChg chg="del">
        <pc:chgData name="Donald Privitera" userId="b19266b5-85bb-4cd7-abc7-9d22c2c9327d" providerId="ADAL" clId="{F8E73A52-37D0-46FE-85E1-F0E5CFBDAC52}" dt="2022-07-28T23:43:54.236" v="28" actId="47"/>
        <pc:sldMkLst>
          <pc:docMk/>
          <pc:sldMk cId="3426696307" sldId="368"/>
        </pc:sldMkLst>
      </pc:sldChg>
      <pc:sldChg chg="del">
        <pc:chgData name="Donald Privitera" userId="b19266b5-85bb-4cd7-abc7-9d22c2c9327d" providerId="ADAL" clId="{F8E73A52-37D0-46FE-85E1-F0E5CFBDAC52}" dt="2022-07-28T23:43:54.236" v="28" actId="47"/>
        <pc:sldMkLst>
          <pc:docMk/>
          <pc:sldMk cId="2513393261" sldId="369"/>
        </pc:sldMkLst>
      </pc:sldChg>
      <pc:sldChg chg="del">
        <pc:chgData name="Donald Privitera" userId="b19266b5-85bb-4cd7-abc7-9d22c2c9327d" providerId="ADAL" clId="{F8E73A52-37D0-46FE-85E1-F0E5CFBDAC52}" dt="2022-07-28T23:43:54.236" v="28" actId="47"/>
        <pc:sldMkLst>
          <pc:docMk/>
          <pc:sldMk cId="782284823" sldId="370"/>
        </pc:sldMkLst>
      </pc:sldChg>
      <pc:sldChg chg="del">
        <pc:chgData name="Donald Privitera" userId="b19266b5-85bb-4cd7-abc7-9d22c2c9327d" providerId="ADAL" clId="{F8E73A52-37D0-46FE-85E1-F0E5CFBDAC52}" dt="2022-07-28T23:43:54.236" v="28" actId="47"/>
        <pc:sldMkLst>
          <pc:docMk/>
          <pc:sldMk cId="4152348714" sldId="371"/>
        </pc:sldMkLst>
      </pc:sldChg>
      <pc:sldChg chg="del">
        <pc:chgData name="Donald Privitera" userId="b19266b5-85bb-4cd7-abc7-9d22c2c9327d" providerId="ADAL" clId="{F8E73A52-37D0-46FE-85E1-F0E5CFBDAC52}" dt="2022-07-28T23:43:54.236" v="28" actId="47"/>
        <pc:sldMkLst>
          <pc:docMk/>
          <pc:sldMk cId="3209074510" sldId="372"/>
        </pc:sldMkLst>
      </pc:sldChg>
      <pc:sldChg chg="del">
        <pc:chgData name="Donald Privitera" userId="b19266b5-85bb-4cd7-abc7-9d22c2c9327d" providerId="ADAL" clId="{F8E73A52-37D0-46FE-85E1-F0E5CFBDAC52}" dt="2022-07-28T23:43:54.236" v="28" actId="47"/>
        <pc:sldMkLst>
          <pc:docMk/>
          <pc:sldMk cId="2050336950" sldId="37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A591099-7EBE-4D12-B880-CCA6B38B92A6}" type="datetimeFigureOut">
              <a:rPr lang="en-US" smtClean="0"/>
              <a:t>7/22/2024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3A36C10-A9D4-4995-9BAF-95FBD77A724B}" type="slidenum">
              <a:rPr lang="en-US" smtClean="0"/>
              <a:t>‹#›</a:t>
            </a:fld>
            <a:endParaRPr lang="en-US" dirty="0"/>
          </a:p>
        </p:txBody>
      </p:sp>
    </p:spTree>
    <p:extLst>
      <p:ext uri="{BB962C8B-B14F-4D97-AF65-F5344CB8AC3E}">
        <p14:creationId xmlns:p14="http://schemas.microsoft.com/office/powerpoint/2010/main" val="25092182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CF4299-1721-48C6-878D-74296BE00D21}" type="datetimeFigureOut">
              <a:rPr lang="en-US" smtClean="0"/>
              <a:t>7/22/2024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AEF9EC-8318-4FF6-847E-A85BBD2B7E49}" type="slidenum">
              <a:rPr lang="en-US" smtClean="0"/>
              <a:t>‹#›</a:t>
            </a:fld>
            <a:endParaRPr lang="en-US" dirty="0"/>
          </a:p>
        </p:txBody>
      </p:sp>
    </p:spTree>
    <p:extLst>
      <p:ext uri="{BB962C8B-B14F-4D97-AF65-F5344CB8AC3E}">
        <p14:creationId xmlns:p14="http://schemas.microsoft.com/office/powerpoint/2010/main" val="2283195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4AAD347D-5ACD-4C99-B74B-A9C85AD731AF}" type="datetimeFigureOut">
              <a:rPr lang="en-US" smtClean="0"/>
              <a:t>7/22/2024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97655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7/22/2024</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7" name="Slide Number Placeholder 6"/>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71953480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7/22/2024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72839094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7/22/2024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3807656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7/22/2024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34862525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7/22/2024</a:t>
            </a:fld>
            <a:endParaRPr lang="en-US" dirty="0"/>
          </a:p>
        </p:txBody>
      </p:sp>
      <p:sp>
        <p:nvSpPr>
          <p:cNvPr id="4"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370012738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7/22/2024</a:t>
            </a:fld>
            <a:endParaRPr lang="en-US" dirty="0"/>
          </a:p>
        </p:txBody>
      </p:sp>
      <p:sp>
        <p:nvSpPr>
          <p:cNvPr id="4"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962246922"/>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1C40B874-E53C-42B9-98BA-0781B387246C}" type="datetime1">
              <a:rPr lang="en-US" smtClean="0"/>
              <a:t>7/22/2024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65485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75D402F4-45D7-406A-9C33-75238E131A1E}" type="datetime1">
              <a:rPr lang="en-US" smtClean="0"/>
              <a:t>7/22/2024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894461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marL="342900" indent="-342900">
              <a:buFont typeface="Arial" panose="020B0604020202020204" pitchFamily="34" charset="0"/>
              <a:buChar char="•"/>
              <a:defRPr/>
            </a:lvl1pPr>
            <a:lvl2pPr marL="742950" indent="-285750">
              <a:buFont typeface="Arial" panose="020B0604020202020204" pitchFamily="34" charset="0"/>
              <a:buChar char="•"/>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p:cNvSpPr>
            <a:spLocks noGrp="1"/>
          </p:cNvSpPr>
          <p:nvPr>
            <p:ph type="dt" sz="half" idx="10"/>
          </p:nvPr>
        </p:nvSpPr>
        <p:spPr>
          <a:xfrm rot="5400000">
            <a:off x="10155639" y="1790701"/>
            <a:ext cx="990599" cy="304799"/>
          </a:xfrm>
          <a:prstGeom prst="rect">
            <a:avLst/>
          </a:prstGeom>
        </p:spPr>
        <p:txBody>
          <a:bodyPr/>
          <a:lstStyle/>
          <a:p>
            <a:fld id="{4506E011-4F7D-42D0-82E1-078A40B76F01}" type="datetime1">
              <a:rPr lang="en-US" smtClean="0"/>
              <a:t>7/22/2024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326662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3DA471FE-0FCC-47A4-B218-06AF00AFA70F}" type="datetime1">
              <a:rPr lang="en-US" smtClean="0"/>
              <a:t>7/22/2024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548538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rot="5400000">
            <a:off x="10155639" y="1790701"/>
            <a:ext cx="990599" cy="304799"/>
          </a:xfrm>
          <a:prstGeom prst="rect">
            <a:avLst/>
          </a:prstGeom>
        </p:spPr>
        <p:txBody>
          <a:bodyPr/>
          <a:lstStyle/>
          <a:p>
            <a:fld id="{BE42C22A-A385-4013-8BC3-1C712ED98224}" type="datetime1">
              <a:rPr lang="en-US" smtClean="0"/>
              <a:t>7/22/2024</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7" name="Slide Number Placeholder 6"/>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780605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rot="5400000">
            <a:off x="10155639" y="1790701"/>
            <a:ext cx="990599" cy="304799"/>
          </a:xfrm>
          <a:prstGeom prst="rect">
            <a:avLst/>
          </a:prstGeom>
        </p:spPr>
        <p:txBody>
          <a:bodyPr/>
          <a:lstStyle/>
          <a:p>
            <a:fld id="{A4143CD7-DDC2-4E28-B80E-11B3368F8846}" type="datetime1">
              <a:rPr lang="en-US" smtClean="0"/>
              <a:t>7/22/2024</a:t>
            </a:fld>
            <a:endParaRPr lang="en-US" dirty="0"/>
          </a:p>
        </p:txBody>
      </p:sp>
      <p:sp>
        <p:nvSpPr>
          <p:cNvPr id="8" name="Footer Placeholder 7"/>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9" name="Slide Number Placeholder 8"/>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329139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a:xfrm rot="5400000">
            <a:off x="10155639" y="1790701"/>
            <a:ext cx="990599" cy="304799"/>
          </a:xfrm>
          <a:prstGeom prst="rect">
            <a:avLst/>
          </a:prstGeom>
        </p:spPr>
        <p:txBody>
          <a:bodyPr/>
          <a:lstStyle/>
          <a:p>
            <a:fld id="{68882D6B-0F0F-41E5-8A0F-FC2D7E2110E0}" type="datetime1">
              <a:rPr lang="en-US" smtClean="0"/>
              <a:t>7/22/2024</a:t>
            </a:fld>
            <a:endParaRPr lang="en-US" dirty="0"/>
          </a:p>
        </p:txBody>
      </p:sp>
      <p:sp>
        <p:nvSpPr>
          <p:cNvPr id="5" name="Footer Placeholder 3"/>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4"/>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90856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a:xfrm rot="5400000">
            <a:off x="10155639" y="1790701"/>
            <a:ext cx="990599" cy="304799"/>
          </a:xfrm>
          <a:prstGeom prst="rect">
            <a:avLst/>
          </a:prstGeom>
        </p:spPr>
        <p:txBody>
          <a:bodyPr/>
          <a:lstStyle/>
          <a:p>
            <a:fld id="{399C1A38-D70F-41CF-857C-945C6FF6B07D}" type="datetime1">
              <a:rPr lang="en-US" smtClean="0"/>
              <a:t>7/22/2024</a:t>
            </a:fld>
            <a:endParaRPr lang="en-US" dirty="0"/>
          </a:p>
        </p:txBody>
      </p:sp>
      <p:sp>
        <p:nvSpPr>
          <p:cNvPr id="5" name="Footer Placeholder 2"/>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3"/>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502150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a:xfrm rot="5400000">
            <a:off x="10155639" y="1790701"/>
            <a:ext cx="990599" cy="304799"/>
          </a:xfrm>
          <a:prstGeom prst="rect">
            <a:avLst/>
          </a:prstGeom>
        </p:spPr>
        <p:txBody>
          <a:bodyPr/>
          <a:lstStyle/>
          <a:p>
            <a:fld id="{E32B96DC-D1E7-4668-A471-A46ECA2AE34F}" type="datetime1">
              <a:rPr lang="en-US" smtClean="0"/>
              <a:t>7/22/2024</a:t>
            </a:fld>
            <a:endParaRPr lang="en-US" dirty="0"/>
          </a:p>
        </p:txBody>
      </p:sp>
      <p:sp>
        <p:nvSpPr>
          <p:cNvPr id="5" name="Footer Placeholder 5"/>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6"/>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200929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5400000">
            <a:off x="10155639" y="1790701"/>
            <a:ext cx="990599" cy="304799"/>
          </a:xfrm>
          <a:prstGeom prst="rect">
            <a:avLst/>
          </a:prstGeom>
        </p:spPr>
        <p:txBody>
          <a:bodyPr/>
          <a:lstStyle/>
          <a:p>
            <a:fld id="{4509A250-FF31-4206-8172-F9D3106AACB1}" type="datetimeFigureOut">
              <a:rPr lang="en-US" smtClean="0"/>
              <a:t>7/22/2024</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endParaRPr lang="en-US" dirty="0"/>
          </a:p>
        </p:txBody>
      </p:sp>
      <p:sp>
        <p:nvSpPr>
          <p:cNvPr id="7" name="Slide Number Placeholder 6"/>
          <p:cNvSpPr>
            <a:spLocks noGrp="1"/>
          </p:cNvSpPr>
          <p:nvPr>
            <p:ph type="sldNum" sz="quarter" idx="12"/>
          </p:nvPr>
        </p:nvSpPr>
        <p:spPr>
          <a:xfrm>
            <a:off x="10352540" y="295729"/>
            <a:ext cx="838199" cy="767687"/>
          </a:xfrm>
          <a:prstGeom prst="rect">
            <a:avLst/>
          </a:prstGeom>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339796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6.svg"/><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Box 12">
            <a:extLst>
              <a:ext uri="{FF2B5EF4-FFF2-40B4-BE49-F238E27FC236}">
                <a16:creationId xmlns:a16="http://schemas.microsoft.com/office/drawing/2014/main" id="{D214AFFB-7AC6-4DF7-BD08-C10C910854B5}"/>
              </a:ext>
            </a:extLst>
          </p:cNvPr>
          <p:cNvSpPr txBox="1"/>
          <p:nvPr userDrawn="1"/>
        </p:nvSpPr>
        <p:spPr>
          <a:xfrm>
            <a:off x="162116" y="6471061"/>
            <a:ext cx="5186356" cy="307777"/>
          </a:xfrm>
          <a:prstGeom prst="rect">
            <a:avLst/>
          </a:prstGeom>
          <a:noFill/>
        </p:spPr>
        <p:txBody>
          <a:bodyPr wrap="square" rtlCol="0">
            <a:spAutoFit/>
          </a:bodyPr>
          <a:lstStyle/>
          <a:p>
            <a:r>
              <a:rPr lang="en-US" sz="1400" dirty="0"/>
              <a:t>CC-BY-SA</a:t>
            </a:r>
            <a:endParaRPr lang="en-US" sz="1400" u="sng" dirty="0"/>
          </a:p>
        </p:txBody>
      </p:sp>
      <p:pic>
        <p:nvPicPr>
          <p:cNvPr id="15" name="Graphic 14">
            <a:extLst>
              <a:ext uri="{FF2B5EF4-FFF2-40B4-BE49-F238E27FC236}">
                <a16:creationId xmlns:a16="http://schemas.microsoft.com/office/drawing/2014/main" id="{C23EA940-4CA8-436E-BAB3-3A5BD73B129D}"/>
              </a:ext>
            </a:extLst>
          </p:cNvPr>
          <p:cNvPicPr>
            <a:picLocks noChangeAspect="1"/>
          </p:cNvPicPr>
          <p:nvPr userDrawn="1"/>
        </p:nvPicPr>
        <p:blipFill>
          <a:blip r:embed="rId22">
            <a:extLst>
              <a:ext uri="{96DAC541-7B7A-43D3-8B79-37D633B846F1}">
                <asvg:svgBlip xmlns:asvg="http://schemas.microsoft.com/office/drawing/2016/SVG/main" r:embed="rId23"/>
              </a:ext>
            </a:extLst>
          </a:blip>
          <a:stretch>
            <a:fillRect/>
          </a:stretch>
        </p:blipFill>
        <p:spPr>
          <a:xfrm>
            <a:off x="10078159" y="6183963"/>
            <a:ext cx="2294021" cy="860258"/>
          </a:xfrm>
          <a:prstGeom prst="rect">
            <a:avLst/>
          </a:prstGeom>
        </p:spPr>
      </p:pic>
    </p:spTree>
    <p:extLst>
      <p:ext uri="{BB962C8B-B14F-4D97-AF65-F5344CB8AC3E}">
        <p14:creationId xmlns:p14="http://schemas.microsoft.com/office/powerpoint/2010/main" val="2606170224"/>
      </p:ext>
    </p:extLst>
  </p:cSld>
  <p:clrMap bg1="dk1" tx1="lt1" bg2="dk2" tx2="lt2" accent1="accent1" accent2="accent2" accent3="accent3" accent4="accent4" accent5="accent5" accent6="accent6" hlink="hlink" folHlink="folHlink"/>
  <p:sldLayoutIdLst>
    <p:sldLayoutId id="2147484051" r:id="rId1"/>
    <p:sldLayoutId id="2147484052" r:id="rId2"/>
    <p:sldLayoutId id="2147484053" r:id="rId3"/>
    <p:sldLayoutId id="2147484054" r:id="rId4"/>
    <p:sldLayoutId id="2147484055" r:id="rId5"/>
    <p:sldLayoutId id="2147484056" r:id="rId6"/>
    <p:sldLayoutId id="2147484057" r:id="rId7"/>
    <p:sldLayoutId id="2147484058" r:id="rId8"/>
    <p:sldLayoutId id="2147484059" r:id="rId9"/>
    <p:sldLayoutId id="2147484060" r:id="rId10"/>
    <p:sldLayoutId id="2147484061" r:id="rId11"/>
    <p:sldLayoutId id="2147484062" r:id="rId12"/>
    <p:sldLayoutId id="2147484063" r:id="rId13"/>
    <p:sldLayoutId id="2147484064" r:id="rId14"/>
    <p:sldLayoutId id="2147484065" r:id="rId15"/>
    <p:sldLayoutId id="2147484066" r:id="rId16"/>
    <p:sldLayoutId id="2147484067"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docs.python.org/3/" TargetMode="External"/><Relationship Id="rId2" Type="http://schemas.openxmlformats.org/officeDocument/2006/relationships/hyperlink" Target="https://www.w3schools.com/python/default.asp"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docs.python.org/3/library/string.html" TargetMode="External"/><Relationship Id="rId2" Type="http://schemas.openxmlformats.org/officeDocument/2006/relationships/hyperlink" Target="https://www.w3schools.com/python/ref_string_format.as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en.wikipedia.org/wiki/Software_requirements_specification#:~:text=Software%20requirements%20specification%20is%20a%20rigorous%20assessment%20of,for%20estimating%20product%20costs%2C%20risks%2C%20and%20schedules.%2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youtu.be/vOEN65nm4YU" TargetMode="External"/><Relationship Id="rId2" Type="http://schemas.openxmlformats.org/officeDocument/2006/relationships/hyperlink" Target="https://en.wikipedia.org/wiki/Flowchart" TargetMode="External"/><Relationship Id="rId1" Type="http://schemas.openxmlformats.org/officeDocument/2006/relationships/slideLayout" Target="../slideLayouts/slideLayout2.xml"/><Relationship Id="rId6" Type="http://schemas.openxmlformats.org/officeDocument/2006/relationships/hyperlink" Target="https://en.wikipedia.org/wiki/File:LampFlowchart.svg" TargetMode="External"/><Relationship Id="rId5" Type="http://schemas.openxmlformats.org/officeDocument/2006/relationships/hyperlink" Target="https://creativecommons.org/licenses/by-sa/3.0/deed.en" TargetMode="Externa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46125D9-D5D8-4CD8-9A67-54EC039E3075}"/>
              </a:ext>
            </a:extLst>
          </p:cNvPr>
          <p:cNvSpPr txBox="1">
            <a:spLocks noGrp="1"/>
          </p:cNvSpPr>
          <p:nvPr>
            <p:ph type="title" idx="4294967295"/>
          </p:nvPr>
        </p:nvSpPr>
        <p:spPr>
          <a:xfrm>
            <a:off x="609600" y="931614"/>
            <a:ext cx="8675393" cy="191846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7500"/>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a:noFill/>
                </a:ln>
                <a:solidFill>
                  <a:schemeClr val="tx2"/>
                </a:solidFill>
                <a:effectLst/>
                <a:uLnTx/>
                <a:uFillTx/>
                <a:latin typeface="+mj-lt"/>
                <a:ea typeface="+mj-ea"/>
                <a:cs typeface="+mj-cs"/>
              </a:rPr>
              <a:t>IT-</a:t>
            </a:r>
            <a:r>
              <a:rPr lang="en-US" sz="4000" dirty="0"/>
              <a:t>111</a:t>
            </a:r>
            <a:r>
              <a:rPr kumimoji="0" lang="en-US" sz="4000" b="0" i="0" u="none" strike="noStrike" kern="1200" cap="none" spc="0" normalizeH="0" baseline="0" noProof="0" dirty="0">
                <a:ln>
                  <a:noFill/>
                </a:ln>
                <a:solidFill>
                  <a:schemeClr val="tx2"/>
                </a:solidFill>
                <a:effectLst/>
                <a:uLnTx/>
                <a:uFillTx/>
                <a:latin typeface="+mj-lt"/>
                <a:ea typeface="+mj-ea"/>
                <a:cs typeface="+mj-cs"/>
              </a:rPr>
              <a:t>3, Lecture Slides 02:</a:t>
            </a:r>
          </a:p>
        </p:txBody>
      </p:sp>
      <p:sp>
        <p:nvSpPr>
          <p:cNvPr id="5" name="Subtitle 2">
            <a:extLst>
              <a:ext uri="{FF2B5EF4-FFF2-40B4-BE49-F238E27FC236}">
                <a16:creationId xmlns:a16="http://schemas.microsoft.com/office/drawing/2014/main" id="{7AB0199A-8625-48D3-A0A7-97CFA8299759}"/>
              </a:ext>
            </a:extLst>
          </p:cNvPr>
          <p:cNvSpPr txBox="1">
            <a:spLocks/>
          </p:cNvSpPr>
          <p:nvPr/>
        </p:nvSpPr>
        <p:spPr>
          <a:xfrm>
            <a:off x="609600" y="3386585"/>
            <a:ext cx="8229600" cy="274470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a:buFont typeface="Arial" panose="020B0604020202020204" pitchFamily="34" charset="0"/>
              <a:buChar char="•"/>
            </a:pPr>
            <a:r>
              <a:rPr lang="en-US" dirty="0">
                <a:latin typeface="+mn-lt"/>
              </a:rPr>
              <a:t>Mr. Donald Privitera, Course Coordinator</a:t>
            </a:r>
          </a:p>
          <a:p>
            <a:pPr>
              <a:buFont typeface="Arial" panose="020B0604020202020204" pitchFamily="34" charset="0"/>
              <a:buChar char="•"/>
            </a:pPr>
            <a:r>
              <a:rPr lang="en-US" dirty="0">
                <a:latin typeface="+mn-lt"/>
              </a:rPr>
              <a:t>Kennesaw State University</a:t>
            </a:r>
          </a:p>
          <a:p>
            <a:pPr>
              <a:buFont typeface="Arial" panose="020B0604020202020204" pitchFamily="34" charset="0"/>
              <a:buChar char="•"/>
            </a:pPr>
            <a:r>
              <a:rPr lang="en-US" dirty="0">
                <a:latin typeface="+mn-lt"/>
              </a:rPr>
              <a:t>Marietta Campus</a:t>
            </a:r>
          </a:p>
          <a:p>
            <a:pPr>
              <a:buFont typeface="Arial" panose="020B0604020202020204" pitchFamily="34" charset="0"/>
              <a:buChar char="•"/>
            </a:pPr>
            <a:r>
              <a:rPr lang="en-US" dirty="0">
                <a:latin typeface="+mn-lt"/>
              </a:rPr>
              <a:t>College of Computing and Software Engineering</a:t>
            </a:r>
          </a:p>
          <a:p>
            <a:pPr>
              <a:buFont typeface="Arial" panose="020B0604020202020204" pitchFamily="34" charset="0"/>
              <a:buChar char="•"/>
            </a:pPr>
            <a:r>
              <a:rPr lang="en-US" dirty="0">
                <a:latin typeface="+mn-lt"/>
              </a:rPr>
              <a:t>IT Department</a:t>
            </a:r>
          </a:p>
          <a:p>
            <a:pPr>
              <a:buFont typeface="Arial" panose="020B0604020202020204" pitchFamily="34" charset="0"/>
              <a:buChar char="•"/>
            </a:pPr>
            <a:r>
              <a:rPr lang="en-US" dirty="0">
                <a:latin typeface="+mn-lt"/>
              </a:rPr>
              <a:t>dprivit2@kennesaw.edu</a:t>
            </a:r>
          </a:p>
        </p:txBody>
      </p:sp>
    </p:spTree>
    <p:extLst>
      <p:ext uri="{BB962C8B-B14F-4D97-AF65-F5344CB8AC3E}">
        <p14:creationId xmlns:p14="http://schemas.microsoft.com/office/powerpoint/2010/main" val="2660439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4C983-C9B9-6222-7FC4-4DF161636C20}"/>
              </a:ext>
            </a:extLst>
          </p:cNvPr>
          <p:cNvSpPr>
            <a:spLocks noGrp="1"/>
          </p:cNvSpPr>
          <p:nvPr>
            <p:ph type="title"/>
          </p:nvPr>
        </p:nvSpPr>
        <p:spPr/>
        <p:txBody>
          <a:bodyPr/>
          <a:lstStyle/>
          <a:p>
            <a:r>
              <a:rPr lang="en-US" dirty="0"/>
              <a:t>Variables</a:t>
            </a:r>
          </a:p>
        </p:txBody>
      </p:sp>
      <p:sp>
        <p:nvSpPr>
          <p:cNvPr id="3" name="Content Placeholder 2">
            <a:extLst>
              <a:ext uri="{FF2B5EF4-FFF2-40B4-BE49-F238E27FC236}">
                <a16:creationId xmlns:a16="http://schemas.microsoft.com/office/drawing/2014/main" id="{B2435E25-57FD-E40B-3C4A-BC32EEE3514C}"/>
              </a:ext>
            </a:extLst>
          </p:cNvPr>
          <p:cNvSpPr>
            <a:spLocks noGrp="1"/>
          </p:cNvSpPr>
          <p:nvPr>
            <p:ph idx="1"/>
          </p:nvPr>
        </p:nvSpPr>
        <p:spPr/>
        <p:txBody>
          <a:bodyPr>
            <a:normAutofit fontScale="77500" lnSpcReduction="20000"/>
          </a:bodyPr>
          <a:lstStyle/>
          <a:p>
            <a:r>
              <a:rPr lang="en-US" dirty="0"/>
              <a:t>In programming, in math, and in Python, variables are used to represent something.</a:t>
            </a:r>
          </a:p>
          <a:p>
            <a:r>
              <a:rPr lang="en-US" dirty="0"/>
              <a:t>In Python, any non-reserved word can be used as a variable with the first character being a letter or underscore and subsequent characters being letters, digits, or underscores.</a:t>
            </a:r>
          </a:p>
          <a:p>
            <a:r>
              <a:rPr lang="en-US" dirty="0"/>
              <a:t>Python is case sensitive so A and a are 2 different variables.</a:t>
            </a:r>
          </a:p>
          <a:p>
            <a:r>
              <a:rPr lang="en-US" dirty="0"/>
              <a:t>In Python, variables are created on the left side of the = operator when they are assigned a value.</a:t>
            </a:r>
          </a:p>
          <a:p>
            <a:r>
              <a:rPr lang="en-US" dirty="0"/>
              <a:t>Good practice is to use meaningful variable names.</a:t>
            </a:r>
          </a:p>
          <a:p>
            <a:r>
              <a:rPr lang="en-US" dirty="0"/>
              <a:t>For example,</a:t>
            </a:r>
          </a:p>
          <a:p>
            <a:r>
              <a:rPr lang="en-US" dirty="0"/>
              <a:t>length = 10</a:t>
            </a:r>
          </a:p>
          <a:p>
            <a:r>
              <a:rPr lang="en-US" dirty="0"/>
              <a:t>width = 4</a:t>
            </a:r>
          </a:p>
          <a:p>
            <a:r>
              <a:rPr lang="en-US" dirty="0"/>
              <a:t>volume = length * width</a:t>
            </a:r>
          </a:p>
          <a:p>
            <a:r>
              <a:rPr lang="en-US" dirty="0"/>
              <a:t>In Python, length and width are both variables that are created and assigned a value; volume is created and assigned the product of length times width.</a:t>
            </a:r>
          </a:p>
        </p:txBody>
      </p:sp>
    </p:spTree>
    <p:extLst>
      <p:ext uri="{BB962C8B-B14F-4D97-AF65-F5344CB8AC3E}">
        <p14:creationId xmlns:p14="http://schemas.microsoft.com/office/powerpoint/2010/main" val="3416963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86AA3-E14B-9C57-5316-6664168AADCE}"/>
              </a:ext>
            </a:extLst>
          </p:cNvPr>
          <p:cNvSpPr>
            <a:spLocks noGrp="1"/>
          </p:cNvSpPr>
          <p:nvPr>
            <p:ph type="title"/>
          </p:nvPr>
        </p:nvSpPr>
        <p:spPr/>
        <p:txBody>
          <a:bodyPr/>
          <a:lstStyle/>
          <a:p>
            <a:r>
              <a:rPr lang="en-US" dirty="0"/>
              <a:t>Types</a:t>
            </a:r>
          </a:p>
        </p:txBody>
      </p:sp>
      <p:sp>
        <p:nvSpPr>
          <p:cNvPr id="3" name="Content Placeholder 2">
            <a:extLst>
              <a:ext uri="{FF2B5EF4-FFF2-40B4-BE49-F238E27FC236}">
                <a16:creationId xmlns:a16="http://schemas.microsoft.com/office/drawing/2014/main" id="{3D14E683-1112-D9F6-2133-40030ACFDD75}"/>
              </a:ext>
            </a:extLst>
          </p:cNvPr>
          <p:cNvSpPr>
            <a:spLocks noGrp="1"/>
          </p:cNvSpPr>
          <p:nvPr>
            <p:ph idx="1"/>
          </p:nvPr>
        </p:nvSpPr>
        <p:spPr/>
        <p:txBody>
          <a:bodyPr>
            <a:normAutofit fontScale="92500" lnSpcReduction="10000"/>
          </a:bodyPr>
          <a:lstStyle/>
          <a:p>
            <a:r>
              <a:rPr lang="en-US" dirty="0"/>
              <a:t>In Python, notable data types are integer, float, and string.</a:t>
            </a:r>
          </a:p>
          <a:p>
            <a:r>
              <a:rPr lang="en-US" dirty="0"/>
              <a:t>A = 7</a:t>
            </a:r>
          </a:p>
          <a:p>
            <a:r>
              <a:rPr lang="en-US" dirty="0"/>
              <a:t>B = 7.0</a:t>
            </a:r>
          </a:p>
          <a:p>
            <a:r>
              <a:rPr lang="en-US" dirty="0"/>
              <a:t>C = “7”</a:t>
            </a:r>
          </a:p>
          <a:p>
            <a:r>
              <a:rPr lang="en-US" dirty="0"/>
              <a:t>D = “Hello”</a:t>
            </a:r>
          </a:p>
          <a:p>
            <a:r>
              <a:rPr lang="en-US" dirty="0"/>
              <a:t>Any number such as 7 or 7.0 written in a Python program is called a numeric literal.  Note 7 is an integer and 7.0 is a floating-point number.</a:t>
            </a:r>
          </a:p>
          <a:p>
            <a:r>
              <a:rPr lang="en-US" dirty="0"/>
              <a:t>Anything written between quotes (or single quotes) such as “7” or “Hello” is a string in Python called a string literal.</a:t>
            </a:r>
          </a:p>
          <a:p>
            <a:r>
              <a:rPr lang="en-US" dirty="0"/>
              <a:t>Note that a string is different than a number.  7 is not the same as “7”.  7 would be represented in binary.  A string uses ASCII values for the byte characters.  Thus, “7” is actually represented by a byte with a value 55.</a:t>
            </a:r>
          </a:p>
        </p:txBody>
      </p:sp>
    </p:spTree>
    <p:extLst>
      <p:ext uri="{BB962C8B-B14F-4D97-AF65-F5344CB8AC3E}">
        <p14:creationId xmlns:p14="http://schemas.microsoft.com/office/powerpoint/2010/main" val="13499655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D9381-4682-38D6-D80B-94179817E30E}"/>
              </a:ext>
            </a:extLst>
          </p:cNvPr>
          <p:cNvSpPr>
            <a:spLocks noGrp="1"/>
          </p:cNvSpPr>
          <p:nvPr>
            <p:ph type="title"/>
          </p:nvPr>
        </p:nvSpPr>
        <p:spPr/>
        <p:txBody>
          <a:bodyPr/>
          <a:lstStyle/>
          <a:p>
            <a:r>
              <a:rPr lang="en-US" dirty="0"/>
              <a:t>Integers</a:t>
            </a:r>
          </a:p>
        </p:txBody>
      </p:sp>
      <p:sp>
        <p:nvSpPr>
          <p:cNvPr id="3" name="Content Placeholder 2">
            <a:extLst>
              <a:ext uri="{FF2B5EF4-FFF2-40B4-BE49-F238E27FC236}">
                <a16:creationId xmlns:a16="http://schemas.microsoft.com/office/drawing/2014/main" id="{274671AB-94AA-49BB-B0AF-F4DECB827742}"/>
              </a:ext>
            </a:extLst>
          </p:cNvPr>
          <p:cNvSpPr>
            <a:spLocks noGrp="1"/>
          </p:cNvSpPr>
          <p:nvPr>
            <p:ph idx="1"/>
          </p:nvPr>
        </p:nvSpPr>
        <p:spPr/>
        <p:txBody>
          <a:bodyPr/>
          <a:lstStyle/>
          <a:p>
            <a:r>
              <a:rPr lang="en-US" dirty="0"/>
              <a:t>Integers are numeric values without any floating-point component.</a:t>
            </a:r>
          </a:p>
          <a:p>
            <a:r>
              <a:rPr lang="en-US" dirty="0"/>
              <a:t>1, 12, 123, 1234 are all integer values.</a:t>
            </a:r>
          </a:p>
          <a:p>
            <a:endParaRPr lang="en-US" dirty="0"/>
          </a:p>
        </p:txBody>
      </p:sp>
    </p:spTree>
    <p:extLst>
      <p:ext uri="{BB962C8B-B14F-4D97-AF65-F5344CB8AC3E}">
        <p14:creationId xmlns:p14="http://schemas.microsoft.com/office/powerpoint/2010/main" val="1779499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7AD3B-97A6-9035-904E-696B2BC31A55}"/>
              </a:ext>
            </a:extLst>
          </p:cNvPr>
          <p:cNvSpPr>
            <a:spLocks noGrp="1"/>
          </p:cNvSpPr>
          <p:nvPr>
            <p:ph type="title"/>
          </p:nvPr>
        </p:nvSpPr>
        <p:spPr/>
        <p:txBody>
          <a:bodyPr/>
          <a:lstStyle/>
          <a:p>
            <a:r>
              <a:rPr lang="en-US" dirty="0"/>
              <a:t>Floating-point</a:t>
            </a:r>
          </a:p>
        </p:txBody>
      </p:sp>
      <p:sp>
        <p:nvSpPr>
          <p:cNvPr id="3" name="Content Placeholder 2">
            <a:extLst>
              <a:ext uri="{FF2B5EF4-FFF2-40B4-BE49-F238E27FC236}">
                <a16:creationId xmlns:a16="http://schemas.microsoft.com/office/drawing/2014/main" id="{D806EA7B-FBD9-617A-1A2D-6E62A46AC4D2}"/>
              </a:ext>
            </a:extLst>
          </p:cNvPr>
          <p:cNvSpPr>
            <a:spLocks noGrp="1"/>
          </p:cNvSpPr>
          <p:nvPr>
            <p:ph idx="1"/>
          </p:nvPr>
        </p:nvSpPr>
        <p:spPr>
          <a:xfrm>
            <a:off x="1103312" y="2052918"/>
            <a:ext cx="5051955" cy="4195481"/>
          </a:xfrm>
        </p:spPr>
        <p:txBody>
          <a:bodyPr/>
          <a:lstStyle/>
          <a:p>
            <a:r>
              <a:rPr lang="en-US" dirty="0"/>
              <a:t>Floating-point values always have a decimal point.</a:t>
            </a:r>
          </a:p>
          <a:p>
            <a:r>
              <a:rPr lang="en-US" dirty="0"/>
              <a:t>0.0, 15.0, 1234.0 are all floating-point values.</a:t>
            </a:r>
          </a:p>
          <a:p>
            <a:r>
              <a:rPr lang="en-US" dirty="0"/>
              <a:t>Floating point values are represented in computers as approximations.  Therefore, fractional values can result in round-off errors.</a:t>
            </a:r>
          </a:p>
          <a:p>
            <a:r>
              <a:rPr lang="en-US" dirty="0"/>
              <a:t>For example, the following code exceeds the limit of floating point.</a:t>
            </a:r>
          </a:p>
          <a:p>
            <a:endParaRPr lang="en-US" dirty="0"/>
          </a:p>
        </p:txBody>
      </p:sp>
      <p:pic>
        <p:nvPicPr>
          <p:cNvPr id="5" name="Picture 4">
            <a:extLst>
              <a:ext uri="{FF2B5EF4-FFF2-40B4-BE49-F238E27FC236}">
                <a16:creationId xmlns:a16="http://schemas.microsoft.com/office/drawing/2014/main" id="{62333921-9295-EA7B-CAD7-D07244DA9867}"/>
              </a:ext>
            </a:extLst>
          </p:cNvPr>
          <p:cNvPicPr>
            <a:picLocks noChangeAspect="1"/>
          </p:cNvPicPr>
          <p:nvPr/>
        </p:nvPicPr>
        <p:blipFill>
          <a:blip r:embed="rId2"/>
          <a:stretch>
            <a:fillRect/>
          </a:stretch>
        </p:blipFill>
        <p:spPr>
          <a:xfrm>
            <a:off x="6356564" y="2289985"/>
            <a:ext cx="5530636" cy="2957436"/>
          </a:xfrm>
          <a:prstGeom prst="rect">
            <a:avLst/>
          </a:prstGeom>
        </p:spPr>
      </p:pic>
    </p:spTree>
    <p:extLst>
      <p:ext uri="{BB962C8B-B14F-4D97-AF65-F5344CB8AC3E}">
        <p14:creationId xmlns:p14="http://schemas.microsoft.com/office/powerpoint/2010/main" val="2111024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DE3B4-B49A-DDF7-D2D1-14E992DEC8B9}"/>
              </a:ext>
            </a:extLst>
          </p:cNvPr>
          <p:cNvSpPr>
            <a:spLocks noGrp="1"/>
          </p:cNvSpPr>
          <p:nvPr>
            <p:ph type="title"/>
          </p:nvPr>
        </p:nvSpPr>
        <p:spPr/>
        <p:txBody>
          <a:bodyPr/>
          <a:lstStyle/>
          <a:p>
            <a:r>
              <a:rPr lang="en-US" dirty="0"/>
              <a:t>Strings</a:t>
            </a:r>
          </a:p>
        </p:txBody>
      </p:sp>
      <p:sp>
        <p:nvSpPr>
          <p:cNvPr id="3" name="Content Placeholder 2">
            <a:extLst>
              <a:ext uri="{FF2B5EF4-FFF2-40B4-BE49-F238E27FC236}">
                <a16:creationId xmlns:a16="http://schemas.microsoft.com/office/drawing/2014/main" id="{4ADAFFE8-D1F4-05D9-D2C4-122AC479484C}"/>
              </a:ext>
            </a:extLst>
          </p:cNvPr>
          <p:cNvSpPr>
            <a:spLocks noGrp="1"/>
          </p:cNvSpPr>
          <p:nvPr>
            <p:ph idx="1"/>
          </p:nvPr>
        </p:nvSpPr>
        <p:spPr>
          <a:xfrm>
            <a:off x="1103313" y="2052918"/>
            <a:ext cx="4865688" cy="4195481"/>
          </a:xfrm>
        </p:spPr>
        <p:txBody>
          <a:bodyPr>
            <a:normAutofit fontScale="92500" lnSpcReduction="20000"/>
          </a:bodyPr>
          <a:lstStyle/>
          <a:p>
            <a:r>
              <a:rPr lang="en-US" dirty="0"/>
              <a:t>Strings are a highly used data type in Python.</a:t>
            </a:r>
          </a:p>
          <a:p>
            <a:r>
              <a:rPr lang="en-US" dirty="0"/>
              <a:t>The + operator concatenates strings together.</a:t>
            </a:r>
          </a:p>
          <a:p>
            <a:r>
              <a:rPr lang="en-US" dirty="0"/>
              <a:t>A string is a sequence of characters used as data.</a:t>
            </a:r>
          </a:p>
          <a:p>
            <a:r>
              <a:rPr lang="en-US" dirty="0"/>
              <a:t>A string literal is a string that appears in a program.</a:t>
            </a:r>
          </a:p>
          <a:p>
            <a:r>
              <a:rPr lang="en-US" dirty="0"/>
              <a:t>Strings are opened and closed with either “ or ‘.</a:t>
            </a:r>
          </a:p>
          <a:p>
            <a:r>
              <a:rPr lang="en-US" dirty="0"/>
              <a:t>To print “ use \”.</a:t>
            </a:r>
          </a:p>
          <a:p>
            <a:r>
              <a:rPr lang="en-US" dirty="0"/>
              <a:t>To span strings over multiple lines, use triple quotes.</a:t>
            </a:r>
          </a:p>
        </p:txBody>
      </p:sp>
      <p:pic>
        <p:nvPicPr>
          <p:cNvPr id="7" name="Picture 6">
            <a:extLst>
              <a:ext uri="{FF2B5EF4-FFF2-40B4-BE49-F238E27FC236}">
                <a16:creationId xmlns:a16="http://schemas.microsoft.com/office/drawing/2014/main" id="{0AFDD997-AD01-899B-1A65-B5D0CE37E063}"/>
              </a:ext>
            </a:extLst>
          </p:cNvPr>
          <p:cNvPicPr>
            <a:picLocks noChangeAspect="1"/>
          </p:cNvPicPr>
          <p:nvPr/>
        </p:nvPicPr>
        <p:blipFill>
          <a:blip r:embed="rId2"/>
          <a:stretch>
            <a:fillRect/>
          </a:stretch>
        </p:blipFill>
        <p:spPr>
          <a:xfrm>
            <a:off x="6630591" y="2052917"/>
            <a:ext cx="4865688" cy="3979697"/>
          </a:xfrm>
          <a:prstGeom prst="rect">
            <a:avLst/>
          </a:prstGeom>
        </p:spPr>
      </p:pic>
    </p:spTree>
    <p:extLst>
      <p:ext uri="{BB962C8B-B14F-4D97-AF65-F5344CB8AC3E}">
        <p14:creationId xmlns:p14="http://schemas.microsoft.com/office/powerpoint/2010/main" val="2098882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4D704-2FDF-7DBE-DDAE-2EDC98F03CBB}"/>
              </a:ext>
            </a:extLst>
          </p:cNvPr>
          <p:cNvSpPr>
            <a:spLocks noGrp="1"/>
          </p:cNvSpPr>
          <p:nvPr>
            <p:ph type="title"/>
          </p:nvPr>
        </p:nvSpPr>
        <p:spPr/>
        <p:txBody>
          <a:bodyPr/>
          <a:lstStyle/>
          <a:p>
            <a:r>
              <a:rPr lang="en-US" dirty="0"/>
              <a:t>Type conversion</a:t>
            </a:r>
          </a:p>
        </p:txBody>
      </p:sp>
      <p:sp>
        <p:nvSpPr>
          <p:cNvPr id="3" name="Content Placeholder 2">
            <a:extLst>
              <a:ext uri="{FF2B5EF4-FFF2-40B4-BE49-F238E27FC236}">
                <a16:creationId xmlns:a16="http://schemas.microsoft.com/office/drawing/2014/main" id="{1A230792-EBE8-CB07-6BA1-17ECB66CDF87}"/>
              </a:ext>
            </a:extLst>
          </p:cNvPr>
          <p:cNvSpPr>
            <a:spLocks noGrp="1"/>
          </p:cNvSpPr>
          <p:nvPr>
            <p:ph idx="1"/>
          </p:nvPr>
        </p:nvSpPr>
        <p:spPr>
          <a:xfrm>
            <a:off x="1103312" y="2052918"/>
            <a:ext cx="5327633" cy="4195481"/>
          </a:xfrm>
        </p:spPr>
        <p:txBody>
          <a:bodyPr/>
          <a:lstStyle/>
          <a:p>
            <a:r>
              <a:rPr lang="en-US" dirty="0"/>
              <a:t>Python has an order of precedence for types.</a:t>
            </a:r>
          </a:p>
          <a:p>
            <a:r>
              <a:rPr lang="en-US" dirty="0"/>
              <a:t>When combining integers and floats, the float type takes precedence.</a:t>
            </a:r>
          </a:p>
          <a:p>
            <a:r>
              <a:rPr lang="en-US" dirty="0"/>
              <a:t>You can force Python to use different types by casting using int, float, and str.</a:t>
            </a:r>
          </a:p>
        </p:txBody>
      </p:sp>
      <p:pic>
        <p:nvPicPr>
          <p:cNvPr id="11" name="Picture 10">
            <a:extLst>
              <a:ext uri="{FF2B5EF4-FFF2-40B4-BE49-F238E27FC236}">
                <a16:creationId xmlns:a16="http://schemas.microsoft.com/office/drawing/2014/main" id="{CC888378-E325-AAB1-3FF7-7DDF809CD773}"/>
              </a:ext>
            </a:extLst>
          </p:cNvPr>
          <p:cNvPicPr>
            <a:picLocks noChangeAspect="1"/>
          </p:cNvPicPr>
          <p:nvPr/>
        </p:nvPicPr>
        <p:blipFill>
          <a:blip r:embed="rId2"/>
          <a:stretch>
            <a:fillRect/>
          </a:stretch>
        </p:blipFill>
        <p:spPr>
          <a:xfrm>
            <a:off x="6430945" y="4150658"/>
            <a:ext cx="5151621" cy="2093271"/>
          </a:xfrm>
          <a:prstGeom prst="rect">
            <a:avLst/>
          </a:prstGeom>
        </p:spPr>
      </p:pic>
      <p:pic>
        <p:nvPicPr>
          <p:cNvPr id="13" name="Picture 12">
            <a:extLst>
              <a:ext uri="{FF2B5EF4-FFF2-40B4-BE49-F238E27FC236}">
                <a16:creationId xmlns:a16="http://schemas.microsoft.com/office/drawing/2014/main" id="{B6A40B7A-4487-89DA-2AC1-3E632F9D77B9}"/>
              </a:ext>
            </a:extLst>
          </p:cNvPr>
          <p:cNvPicPr>
            <a:picLocks noChangeAspect="1"/>
          </p:cNvPicPr>
          <p:nvPr/>
        </p:nvPicPr>
        <p:blipFill>
          <a:blip r:embed="rId3"/>
          <a:stretch>
            <a:fillRect/>
          </a:stretch>
        </p:blipFill>
        <p:spPr>
          <a:xfrm>
            <a:off x="6430945" y="1026602"/>
            <a:ext cx="5151621" cy="2989905"/>
          </a:xfrm>
          <a:prstGeom prst="rect">
            <a:avLst/>
          </a:prstGeom>
        </p:spPr>
      </p:pic>
    </p:spTree>
    <p:extLst>
      <p:ext uri="{BB962C8B-B14F-4D97-AF65-F5344CB8AC3E}">
        <p14:creationId xmlns:p14="http://schemas.microsoft.com/office/powerpoint/2010/main" val="564628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8EBB5-14F3-364F-0E02-350A6BFAA257}"/>
              </a:ext>
            </a:extLst>
          </p:cNvPr>
          <p:cNvSpPr>
            <a:spLocks noGrp="1"/>
          </p:cNvSpPr>
          <p:nvPr>
            <p:ph type="title"/>
          </p:nvPr>
        </p:nvSpPr>
        <p:spPr/>
        <p:txBody>
          <a:bodyPr/>
          <a:lstStyle/>
          <a:p>
            <a:r>
              <a:rPr lang="en-US" dirty="0"/>
              <a:t>Variable Reassignment</a:t>
            </a:r>
          </a:p>
        </p:txBody>
      </p:sp>
      <p:sp>
        <p:nvSpPr>
          <p:cNvPr id="3" name="Content Placeholder 2">
            <a:extLst>
              <a:ext uri="{FF2B5EF4-FFF2-40B4-BE49-F238E27FC236}">
                <a16:creationId xmlns:a16="http://schemas.microsoft.com/office/drawing/2014/main" id="{E52B342A-CCC0-852E-4042-D4E2B27C1FE2}"/>
              </a:ext>
            </a:extLst>
          </p:cNvPr>
          <p:cNvSpPr>
            <a:spLocks noGrp="1"/>
          </p:cNvSpPr>
          <p:nvPr>
            <p:ph idx="1"/>
          </p:nvPr>
        </p:nvSpPr>
        <p:spPr>
          <a:xfrm>
            <a:off x="1103313" y="2052918"/>
            <a:ext cx="5357778" cy="4195481"/>
          </a:xfrm>
        </p:spPr>
        <p:txBody>
          <a:bodyPr/>
          <a:lstStyle/>
          <a:p>
            <a:r>
              <a:rPr lang="en-US" dirty="0"/>
              <a:t>You can reassign a variable type any number of times in Python.  In some other languages, once a variable is defined, it cannot change type.</a:t>
            </a:r>
          </a:p>
          <a:p>
            <a:r>
              <a:rPr lang="en-US" dirty="0"/>
              <a:t>In the example, a starts out as an integer or int.  Then it is reassigned to be a float.  Then it is reassigned to be a string and then printed.</a:t>
            </a:r>
          </a:p>
          <a:p>
            <a:r>
              <a:rPr lang="en-US" dirty="0"/>
              <a:t>Python can automatically reallocate memory, called Garbage Collection, when variables are reassigned.</a:t>
            </a:r>
          </a:p>
        </p:txBody>
      </p:sp>
      <p:pic>
        <p:nvPicPr>
          <p:cNvPr id="5" name="Picture 4">
            <a:extLst>
              <a:ext uri="{FF2B5EF4-FFF2-40B4-BE49-F238E27FC236}">
                <a16:creationId xmlns:a16="http://schemas.microsoft.com/office/drawing/2014/main" id="{2320B4E9-F5F1-D669-34BB-77296B192044}"/>
              </a:ext>
            </a:extLst>
          </p:cNvPr>
          <p:cNvPicPr>
            <a:picLocks noChangeAspect="1"/>
          </p:cNvPicPr>
          <p:nvPr/>
        </p:nvPicPr>
        <p:blipFill>
          <a:blip r:embed="rId2"/>
          <a:stretch>
            <a:fillRect/>
          </a:stretch>
        </p:blipFill>
        <p:spPr>
          <a:xfrm>
            <a:off x="6565617" y="1997636"/>
            <a:ext cx="5165159" cy="2460760"/>
          </a:xfrm>
          <a:prstGeom prst="rect">
            <a:avLst/>
          </a:prstGeom>
        </p:spPr>
      </p:pic>
    </p:spTree>
    <p:extLst>
      <p:ext uri="{BB962C8B-B14F-4D97-AF65-F5344CB8AC3E}">
        <p14:creationId xmlns:p14="http://schemas.microsoft.com/office/powerpoint/2010/main" val="1189485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1292A-796B-A2B2-321A-751EAB587E16}"/>
              </a:ext>
            </a:extLst>
          </p:cNvPr>
          <p:cNvSpPr>
            <a:spLocks noGrp="1"/>
          </p:cNvSpPr>
          <p:nvPr>
            <p:ph type="title"/>
          </p:nvPr>
        </p:nvSpPr>
        <p:spPr/>
        <p:txBody>
          <a:bodyPr/>
          <a:lstStyle/>
          <a:p>
            <a:r>
              <a:rPr lang="en-US" dirty="0"/>
              <a:t>Simple Input in Python</a:t>
            </a:r>
          </a:p>
        </p:txBody>
      </p:sp>
      <p:sp>
        <p:nvSpPr>
          <p:cNvPr id="3" name="Content Placeholder 2">
            <a:extLst>
              <a:ext uri="{FF2B5EF4-FFF2-40B4-BE49-F238E27FC236}">
                <a16:creationId xmlns:a16="http://schemas.microsoft.com/office/drawing/2014/main" id="{7D0FD26B-FA34-683B-2B41-3203DD47C477}"/>
              </a:ext>
            </a:extLst>
          </p:cNvPr>
          <p:cNvSpPr>
            <a:spLocks noGrp="1"/>
          </p:cNvSpPr>
          <p:nvPr>
            <p:ph idx="1"/>
          </p:nvPr>
        </p:nvSpPr>
        <p:spPr/>
        <p:txBody>
          <a:bodyPr>
            <a:normAutofit fontScale="92500" lnSpcReduction="20000"/>
          </a:bodyPr>
          <a:lstStyle/>
          <a:p>
            <a:r>
              <a:rPr lang="en-US" dirty="0"/>
              <a:t>Programs typically need to be able to get information from users, called input.</a:t>
            </a:r>
          </a:p>
          <a:p>
            <a:r>
              <a:rPr lang="en-US" dirty="0"/>
              <a:t>In Python, the input function gets keyboard data.</a:t>
            </a:r>
          </a:p>
          <a:p>
            <a:r>
              <a:rPr lang="en-US" dirty="0"/>
              <a:t>SYNTAX: variable = input([prompt string])</a:t>
            </a:r>
          </a:p>
          <a:p>
            <a:r>
              <a:rPr lang="en-US" dirty="0"/>
              <a:t>The input function always returns a string; therefore, if you need a number, you need to convert the string to an int or float.</a:t>
            </a:r>
          </a:p>
          <a:p>
            <a:r>
              <a:rPr lang="en-US" dirty="0"/>
              <a:t>You can use a nested function call.  For example,</a:t>
            </a:r>
            <a:br>
              <a:rPr lang="en-US" dirty="0"/>
            </a:br>
            <a:r>
              <a:rPr lang="en-US" dirty="0"/>
              <a:t>x = int(input(“Please enter a number “))</a:t>
            </a:r>
          </a:p>
          <a:p>
            <a:r>
              <a:rPr lang="en-US" dirty="0"/>
              <a:t>Be careful; unexpected values using input can cause a run-time error known as an exception.  For example, if you are expecting a number and the user enters a string.  You need to write your program to prevent run-time errors.  Never trust that the user has entered the data correctly.</a:t>
            </a:r>
          </a:p>
          <a:p>
            <a:r>
              <a:rPr lang="en-US" dirty="0"/>
              <a:t>Note: if using the optional prompt, a space is not automatically appended.</a:t>
            </a:r>
          </a:p>
        </p:txBody>
      </p:sp>
    </p:spTree>
    <p:extLst>
      <p:ext uri="{BB962C8B-B14F-4D97-AF65-F5344CB8AC3E}">
        <p14:creationId xmlns:p14="http://schemas.microsoft.com/office/powerpoint/2010/main" val="2379363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1A11D-91DA-ECB0-D65C-E955B6B047E9}"/>
              </a:ext>
            </a:extLst>
          </p:cNvPr>
          <p:cNvSpPr>
            <a:spLocks noGrp="1"/>
          </p:cNvSpPr>
          <p:nvPr>
            <p:ph type="title"/>
          </p:nvPr>
        </p:nvSpPr>
        <p:spPr/>
        <p:txBody>
          <a:bodyPr/>
          <a:lstStyle/>
          <a:p>
            <a:r>
              <a:rPr lang="en-US" dirty="0"/>
              <a:t>Python Arithmetic Operators</a:t>
            </a:r>
          </a:p>
        </p:txBody>
      </p:sp>
      <p:graphicFrame>
        <p:nvGraphicFramePr>
          <p:cNvPr id="6" name="Table 5">
            <a:extLst>
              <a:ext uri="{FF2B5EF4-FFF2-40B4-BE49-F238E27FC236}">
                <a16:creationId xmlns:a16="http://schemas.microsoft.com/office/drawing/2014/main" id="{F77FFE21-0A65-B614-B064-1D41CD8ADFE0}"/>
              </a:ext>
            </a:extLst>
          </p:cNvPr>
          <p:cNvGraphicFramePr>
            <a:graphicFrameLocks noGrp="1"/>
          </p:cNvGraphicFramePr>
          <p:nvPr>
            <p:extLst>
              <p:ext uri="{D42A27DB-BD31-4B8C-83A1-F6EECF244321}">
                <p14:modId xmlns:p14="http://schemas.microsoft.com/office/powerpoint/2010/main" val="4270833264"/>
              </p:ext>
            </p:extLst>
          </p:nvPr>
        </p:nvGraphicFramePr>
        <p:xfrm>
          <a:off x="646111" y="1945640"/>
          <a:ext cx="8127999" cy="2966720"/>
        </p:xfrm>
        <a:graphic>
          <a:graphicData uri="http://schemas.openxmlformats.org/drawingml/2006/table">
            <a:tbl>
              <a:tblPr firstRow="1" bandRow="1">
                <a:tableStyleId>{BC89EF96-8CEA-46FF-86C4-4CE0E7609802}</a:tableStyleId>
              </a:tblPr>
              <a:tblGrid>
                <a:gridCol w="2709333">
                  <a:extLst>
                    <a:ext uri="{9D8B030D-6E8A-4147-A177-3AD203B41FA5}">
                      <a16:colId xmlns:a16="http://schemas.microsoft.com/office/drawing/2014/main" val="1037903659"/>
                    </a:ext>
                  </a:extLst>
                </a:gridCol>
                <a:gridCol w="2709333">
                  <a:extLst>
                    <a:ext uri="{9D8B030D-6E8A-4147-A177-3AD203B41FA5}">
                      <a16:colId xmlns:a16="http://schemas.microsoft.com/office/drawing/2014/main" val="3108215291"/>
                    </a:ext>
                  </a:extLst>
                </a:gridCol>
                <a:gridCol w="2709333">
                  <a:extLst>
                    <a:ext uri="{9D8B030D-6E8A-4147-A177-3AD203B41FA5}">
                      <a16:colId xmlns:a16="http://schemas.microsoft.com/office/drawing/2014/main" val="2680191990"/>
                    </a:ext>
                  </a:extLst>
                </a:gridCol>
              </a:tblGrid>
              <a:tr h="370840">
                <a:tc>
                  <a:txBody>
                    <a:bodyPr/>
                    <a:lstStyle/>
                    <a:p>
                      <a:r>
                        <a:rPr lang="en-US" dirty="0"/>
                        <a:t>Operator</a:t>
                      </a:r>
                    </a:p>
                  </a:txBody>
                  <a:tcPr/>
                </a:tc>
                <a:tc>
                  <a:txBody>
                    <a:bodyPr/>
                    <a:lstStyle/>
                    <a:p>
                      <a:r>
                        <a:rPr lang="en-US" dirty="0"/>
                        <a:t>Name</a:t>
                      </a:r>
                    </a:p>
                  </a:txBody>
                  <a:tcPr/>
                </a:tc>
                <a:tc>
                  <a:txBody>
                    <a:bodyPr/>
                    <a:lstStyle/>
                    <a:p>
                      <a:r>
                        <a:rPr lang="en-US" dirty="0"/>
                        <a:t>Example</a:t>
                      </a:r>
                    </a:p>
                  </a:txBody>
                  <a:tcPr/>
                </a:tc>
                <a:extLst>
                  <a:ext uri="{0D108BD9-81ED-4DB2-BD59-A6C34878D82A}">
                    <a16:rowId xmlns:a16="http://schemas.microsoft.com/office/drawing/2014/main" val="2025884235"/>
                  </a:ext>
                </a:extLst>
              </a:tr>
              <a:tr h="370840">
                <a:tc>
                  <a:txBody>
                    <a:bodyPr/>
                    <a:lstStyle/>
                    <a:p>
                      <a:r>
                        <a:rPr lang="en-US" dirty="0"/>
                        <a:t>**</a:t>
                      </a:r>
                    </a:p>
                  </a:txBody>
                  <a:tcPr/>
                </a:tc>
                <a:tc>
                  <a:txBody>
                    <a:bodyPr/>
                    <a:lstStyle/>
                    <a:p>
                      <a:r>
                        <a:rPr lang="en-US" dirty="0"/>
                        <a:t>Exponentiation</a:t>
                      </a:r>
                    </a:p>
                  </a:txBody>
                  <a:tcPr/>
                </a:tc>
                <a:tc>
                  <a:txBody>
                    <a:bodyPr/>
                    <a:lstStyle/>
                    <a:p>
                      <a:r>
                        <a:rPr lang="en-US" dirty="0"/>
                        <a:t>x ** y</a:t>
                      </a:r>
                    </a:p>
                  </a:txBody>
                  <a:tcPr/>
                </a:tc>
                <a:extLst>
                  <a:ext uri="{0D108BD9-81ED-4DB2-BD59-A6C34878D82A}">
                    <a16:rowId xmlns:a16="http://schemas.microsoft.com/office/drawing/2014/main" val="3184900937"/>
                  </a:ext>
                </a:extLst>
              </a:tr>
              <a:tr h="370840">
                <a:tc>
                  <a:txBody>
                    <a:bodyPr/>
                    <a:lstStyle/>
                    <a:p>
                      <a:r>
                        <a:rPr lang="en-US" dirty="0"/>
                        <a:t>*</a:t>
                      </a:r>
                    </a:p>
                  </a:txBody>
                  <a:tcPr/>
                </a:tc>
                <a:tc>
                  <a:txBody>
                    <a:bodyPr/>
                    <a:lstStyle/>
                    <a:p>
                      <a:r>
                        <a:rPr lang="en-US" dirty="0"/>
                        <a:t>Multiplication</a:t>
                      </a:r>
                    </a:p>
                  </a:txBody>
                  <a:tcPr/>
                </a:tc>
                <a:tc>
                  <a:txBody>
                    <a:bodyPr/>
                    <a:lstStyle/>
                    <a:p>
                      <a:r>
                        <a:rPr lang="en-US" dirty="0"/>
                        <a:t>x * y</a:t>
                      </a:r>
                    </a:p>
                  </a:txBody>
                  <a:tcPr/>
                </a:tc>
                <a:extLst>
                  <a:ext uri="{0D108BD9-81ED-4DB2-BD59-A6C34878D82A}">
                    <a16:rowId xmlns:a16="http://schemas.microsoft.com/office/drawing/2014/main" val="3838311035"/>
                  </a:ext>
                </a:extLst>
              </a:tr>
              <a:tr h="370840">
                <a:tc>
                  <a:txBody>
                    <a:bodyPr/>
                    <a:lstStyle/>
                    <a:p>
                      <a:r>
                        <a:rPr lang="en-US" dirty="0"/>
                        <a:t>/</a:t>
                      </a:r>
                    </a:p>
                  </a:txBody>
                  <a:tcPr/>
                </a:tc>
                <a:tc>
                  <a:txBody>
                    <a:bodyPr/>
                    <a:lstStyle/>
                    <a:p>
                      <a:r>
                        <a:rPr lang="en-US" dirty="0"/>
                        <a:t>Division</a:t>
                      </a:r>
                    </a:p>
                  </a:txBody>
                  <a:tcPr/>
                </a:tc>
                <a:tc>
                  <a:txBody>
                    <a:bodyPr/>
                    <a:lstStyle/>
                    <a:p>
                      <a:r>
                        <a:rPr lang="en-US" dirty="0"/>
                        <a:t>x / y</a:t>
                      </a:r>
                    </a:p>
                  </a:txBody>
                  <a:tcPr/>
                </a:tc>
                <a:extLst>
                  <a:ext uri="{0D108BD9-81ED-4DB2-BD59-A6C34878D82A}">
                    <a16:rowId xmlns:a16="http://schemas.microsoft.com/office/drawing/2014/main" val="2774785448"/>
                  </a:ext>
                </a:extLst>
              </a:tr>
              <a:tr h="370840">
                <a:tc>
                  <a:txBody>
                    <a:bodyPr/>
                    <a:lstStyle/>
                    <a:p>
                      <a:r>
                        <a:rPr lang="en-US" dirty="0"/>
                        <a:t>%</a:t>
                      </a:r>
                    </a:p>
                  </a:txBody>
                  <a:tcPr/>
                </a:tc>
                <a:tc>
                  <a:txBody>
                    <a:bodyPr/>
                    <a:lstStyle/>
                    <a:p>
                      <a:r>
                        <a:rPr lang="en-US" dirty="0"/>
                        <a:t>Modulus</a:t>
                      </a:r>
                    </a:p>
                  </a:txBody>
                  <a:tcPr/>
                </a:tc>
                <a:tc>
                  <a:txBody>
                    <a:bodyPr/>
                    <a:lstStyle/>
                    <a:p>
                      <a:r>
                        <a:rPr lang="en-US" dirty="0"/>
                        <a:t>x % y</a:t>
                      </a:r>
                    </a:p>
                  </a:txBody>
                  <a:tcPr/>
                </a:tc>
                <a:extLst>
                  <a:ext uri="{0D108BD9-81ED-4DB2-BD59-A6C34878D82A}">
                    <a16:rowId xmlns:a16="http://schemas.microsoft.com/office/drawing/2014/main" val="1306466105"/>
                  </a:ext>
                </a:extLst>
              </a:tr>
              <a:tr h="370840">
                <a:tc>
                  <a:txBody>
                    <a:bodyPr/>
                    <a:lstStyle/>
                    <a:p>
                      <a:r>
                        <a:rPr lang="en-US" dirty="0"/>
                        <a:t>//</a:t>
                      </a:r>
                    </a:p>
                  </a:txBody>
                  <a:tcPr/>
                </a:tc>
                <a:tc>
                  <a:txBody>
                    <a:bodyPr/>
                    <a:lstStyle/>
                    <a:p>
                      <a:r>
                        <a:rPr lang="en-US" dirty="0"/>
                        <a:t>Integer division</a:t>
                      </a:r>
                    </a:p>
                  </a:txBody>
                  <a:tcPr/>
                </a:tc>
                <a:tc>
                  <a:txBody>
                    <a:bodyPr/>
                    <a:lstStyle/>
                    <a:p>
                      <a:r>
                        <a:rPr lang="en-US" dirty="0"/>
                        <a:t>x // y</a:t>
                      </a:r>
                    </a:p>
                  </a:txBody>
                  <a:tcPr/>
                </a:tc>
                <a:extLst>
                  <a:ext uri="{0D108BD9-81ED-4DB2-BD59-A6C34878D82A}">
                    <a16:rowId xmlns:a16="http://schemas.microsoft.com/office/drawing/2014/main" val="2019702606"/>
                  </a:ext>
                </a:extLst>
              </a:tr>
              <a:tr h="370840">
                <a:tc>
                  <a:txBody>
                    <a:bodyPr/>
                    <a:lstStyle/>
                    <a:p>
                      <a:r>
                        <a:rPr lang="en-US" dirty="0"/>
                        <a:t>+</a:t>
                      </a:r>
                    </a:p>
                  </a:txBody>
                  <a:tcPr/>
                </a:tc>
                <a:tc>
                  <a:txBody>
                    <a:bodyPr/>
                    <a:lstStyle/>
                    <a:p>
                      <a:r>
                        <a:rPr lang="en-US" dirty="0"/>
                        <a:t>Addition</a:t>
                      </a:r>
                    </a:p>
                  </a:txBody>
                  <a:tcPr/>
                </a:tc>
                <a:tc>
                  <a:txBody>
                    <a:bodyPr/>
                    <a:lstStyle/>
                    <a:p>
                      <a:r>
                        <a:rPr lang="en-US" dirty="0"/>
                        <a:t>x + y</a:t>
                      </a:r>
                    </a:p>
                  </a:txBody>
                  <a:tcPr/>
                </a:tc>
                <a:extLst>
                  <a:ext uri="{0D108BD9-81ED-4DB2-BD59-A6C34878D82A}">
                    <a16:rowId xmlns:a16="http://schemas.microsoft.com/office/drawing/2014/main" val="1198491994"/>
                  </a:ext>
                </a:extLst>
              </a:tr>
              <a:tr h="370840">
                <a:tc>
                  <a:txBody>
                    <a:bodyPr/>
                    <a:lstStyle/>
                    <a:p>
                      <a:r>
                        <a:rPr lang="en-US" dirty="0"/>
                        <a:t>-</a:t>
                      </a:r>
                    </a:p>
                  </a:txBody>
                  <a:tcPr/>
                </a:tc>
                <a:tc>
                  <a:txBody>
                    <a:bodyPr/>
                    <a:lstStyle/>
                    <a:p>
                      <a:r>
                        <a:rPr lang="en-US" dirty="0"/>
                        <a:t>Subtraction</a:t>
                      </a:r>
                    </a:p>
                  </a:txBody>
                  <a:tcPr/>
                </a:tc>
                <a:tc>
                  <a:txBody>
                    <a:bodyPr/>
                    <a:lstStyle/>
                    <a:p>
                      <a:r>
                        <a:rPr lang="en-US" dirty="0"/>
                        <a:t>x - y</a:t>
                      </a:r>
                    </a:p>
                  </a:txBody>
                  <a:tcPr/>
                </a:tc>
                <a:extLst>
                  <a:ext uri="{0D108BD9-81ED-4DB2-BD59-A6C34878D82A}">
                    <a16:rowId xmlns:a16="http://schemas.microsoft.com/office/drawing/2014/main" val="3788568090"/>
                  </a:ext>
                </a:extLst>
              </a:tr>
            </a:tbl>
          </a:graphicData>
        </a:graphic>
      </p:graphicFrame>
    </p:spTree>
    <p:extLst>
      <p:ext uri="{BB962C8B-B14F-4D97-AF65-F5344CB8AC3E}">
        <p14:creationId xmlns:p14="http://schemas.microsoft.com/office/powerpoint/2010/main" val="3419449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543D6-27D1-FDD9-A5FC-9E28C9D07AF2}"/>
              </a:ext>
            </a:extLst>
          </p:cNvPr>
          <p:cNvSpPr>
            <a:spLocks noGrp="1"/>
          </p:cNvSpPr>
          <p:nvPr>
            <p:ph type="title"/>
          </p:nvPr>
        </p:nvSpPr>
        <p:spPr>
          <a:xfrm>
            <a:off x="646111" y="101600"/>
            <a:ext cx="9404723" cy="855133"/>
          </a:xfrm>
        </p:spPr>
        <p:txBody>
          <a:bodyPr/>
          <a:lstStyle/>
          <a:p>
            <a:r>
              <a:rPr lang="en-US" dirty="0"/>
              <a:t>Python Assignment Operators</a:t>
            </a:r>
          </a:p>
        </p:txBody>
      </p:sp>
      <p:graphicFrame>
        <p:nvGraphicFramePr>
          <p:cNvPr id="4" name="Table 3">
            <a:extLst>
              <a:ext uri="{FF2B5EF4-FFF2-40B4-BE49-F238E27FC236}">
                <a16:creationId xmlns:a16="http://schemas.microsoft.com/office/drawing/2014/main" id="{0B7844D6-04A6-C3DF-1E07-0D13BA5D6826}"/>
              </a:ext>
            </a:extLst>
          </p:cNvPr>
          <p:cNvGraphicFramePr>
            <a:graphicFrameLocks noGrp="1"/>
          </p:cNvGraphicFramePr>
          <p:nvPr>
            <p:extLst>
              <p:ext uri="{D42A27DB-BD31-4B8C-83A1-F6EECF244321}">
                <p14:modId xmlns:p14="http://schemas.microsoft.com/office/powerpoint/2010/main" val="382682308"/>
              </p:ext>
            </p:extLst>
          </p:nvPr>
        </p:nvGraphicFramePr>
        <p:xfrm>
          <a:off x="1219198" y="956733"/>
          <a:ext cx="8831636" cy="5831840"/>
        </p:xfrm>
        <a:graphic>
          <a:graphicData uri="http://schemas.openxmlformats.org/drawingml/2006/table">
            <a:tbl>
              <a:tblPr firstRow="1" bandRow="1">
                <a:tableStyleId>{BC89EF96-8CEA-46FF-86C4-4CE0E7609802}</a:tableStyleId>
              </a:tblPr>
              <a:tblGrid>
                <a:gridCol w="2207909">
                  <a:extLst>
                    <a:ext uri="{9D8B030D-6E8A-4147-A177-3AD203B41FA5}">
                      <a16:colId xmlns:a16="http://schemas.microsoft.com/office/drawing/2014/main" val="4249977156"/>
                    </a:ext>
                  </a:extLst>
                </a:gridCol>
                <a:gridCol w="2207909">
                  <a:extLst>
                    <a:ext uri="{9D8B030D-6E8A-4147-A177-3AD203B41FA5}">
                      <a16:colId xmlns:a16="http://schemas.microsoft.com/office/drawing/2014/main" val="565894641"/>
                    </a:ext>
                  </a:extLst>
                </a:gridCol>
                <a:gridCol w="2207909">
                  <a:extLst>
                    <a:ext uri="{9D8B030D-6E8A-4147-A177-3AD203B41FA5}">
                      <a16:colId xmlns:a16="http://schemas.microsoft.com/office/drawing/2014/main" val="3032929474"/>
                    </a:ext>
                  </a:extLst>
                </a:gridCol>
                <a:gridCol w="2207909">
                  <a:extLst>
                    <a:ext uri="{9D8B030D-6E8A-4147-A177-3AD203B41FA5}">
                      <a16:colId xmlns:a16="http://schemas.microsoft.com/office/drawing/2014/main" val="1542258785"/>
                    </a:ext>
                  </a:extLst>
                </a:gridCol>
              </a:tblGrid>
              <a:tr h="370840">
                <a:tc>
                  <a:txBody>
                    <a:bodyPr/>
                    <a:lstStyle/>
                    <a:p>
                      <a:r>
                        <a:rPr lang="en-US" dirty="0"/>
                        <a:t>Operator</a:t>
                      </a:r>
                    </a:p>
                  </a:txBody>
                  <a:tcPr/>
                </a:tc>
                <a:tc>
                  <a:txBody>
                    <a:bodyPr/>
                    <a:lstStyle/>
                    <a:p>
                      <a:r>
                        <a:rPr lang="en-US" dirty="0"/>
                        <a:t>Example</a:t>
                      </a:r>
                    </a:p>
                  </a:txBody>
                  <a:tcPr/>
                </a:tc>
                <a:tc>
                  <a:txBody>
                    <a:bodyPr/>
                    <a:lstStyle/>
                    <a:p>
                      <a:r>
                        <a:rPr lang="en-US" dirty="0"/>
                        <a:t>Name</a:t>
                      </a:r>
                    </a:p>
                  </a:txBody>
                  <a:tcPr/>
                </a:tc>
                <a:tc>
                  <a:txBody>
                    <a:bodyPr/>
                    <a:lstStyle/>
                    <a:p>
                      <a:r>
                        <a:rPr lang="en-US" dirty="0"/>
                        <a:t>Same As</a:t>
                      </a:r>
                    </a:p>
                  </a:txBody>
                  <a:tcPr/>
                </a:tc>
                <a:extLst>
                  <a:ext uri="{0D108BD9-81ED-4DB2-BD59-A6C34878D82A}">
                    <a16:rowId xmlns:a16="http://schemas.microsoft.com/office/drawing/2014/main" val="1481534807"/>
                  </a:ext>
                </a:extLst>
              </a:tr>
              <a:tr h="370840">
                <a:tc>
                  <a:txBody>
                    <a:bodyPr/>
                    <a:lstStyle/>
                    <a:p>
                      <a:r>
                        <a:rPr lang="en-US" dirty="0"/>
                        <a:t>=</a:t>
                      </a:r>
                    </a:p>
                  </a:txBody>
                  <a:tcPr/>
                </a:tc>
                <a:tc>
                  <a:txBody>
                    <a:bodyPr/>
                    <a:lstStyle/>
                    <a:p>
                      <a:r>
                        <a:rPr lang="en-US" dirty="0"/>
                        <a:t>x = 5</a:t>
                      </a:r>
                    </a:p>
                  </a:txBody>
                  <a:tcPr/>
                </a:tc>
                <a:tc>
                  <a:txBody>
                    <a:bodyPr/>
                    <a:lstStyle/>
                    <a:p>
                      <a:r>
                        <a:rPr lang="en-US" dirty="0"/>
                        <a:t>Assignment</a:t>
                      </a:r>
                    </a:p>
                  </a:txBody>
                  <a:tcPr/>
                </a:tc>
                <a:tc>
                  <a:txBody>
                    <a:bodyPr/>
                    <a:lstStyle/>
                    <a:p>
                      <a:r>
                        <a:rPr lang="en-US" dirty="0"/>
                        <a:t>x = 5</a:t>
                      </a:r>
                    </a:p>
                  </a:txBody>
                  <a:tcPr/>
                </a:tc>
                <a:extLst>
                  <a:ext uri="{0D108BD9-81ED-4DB2-BD59-A6C34878D82A}">
                    <a16:rowId xmlns:a16="http://schemas.microsoft.com/office/drawing/2014/main" val="3190512831"/>
                  </a:ext>
                </a:extLst>
              </a:tr>
              <a:tr h="370840">
                <a:tc>
                  <a:txBody>
                    <a:bodyPr/>
                    <a:lstStyle/>
                    <a:p>
                      <a:r>
                        <a:rPr lang="en-US" dirty="0"/>
                        <a:t>+=</a:t>
                      </a:r>
                    </a:p>
                  </a:txBody>
                  <a:tcPr/>
                </a:tc>
                <a:tc>
                  <a:txBody>
                    <a:bodyPr/>
                    <a:lstStyle/>
                    <a:p>
                      <a:r>
                        <a:rPr lang="en-US" dirty="0"/>
                        <a:t>x += 3</a:t>
                      </a:r>
                    </a:p>
                  </a:txBody>
                  <a:tcPr/>
                </a:tc>
                <a:tc>
                  <a:txBody>
                    <a:bodyPr/>
                    <a:lstStyle/>
                    <a:p>
                      <a:r>
                        <a:rPr lang="en-US" dirty="0"/>
                        <a:t>Addition</a:t>
                      </a:r>
                    </a:p>
                  </a:txBody>
                  <a:tcPr/>
                </a:tc>
                <a:tc>
                  <a:txBody>
                    <a:bodyPr/>
                    <a:lstStyle/>
                    <a:p>
                      <a:r>
                        <a:rPr lang="en-US" dirty="0"/>
                        <a:t>x = x + 3</a:t>
                      </a:r>
                    </a:p>
                  </a:txBody>
                  <a:tcPr/>
                </a:tc>
                <a:extLst>
                  <a:ext uri="{0D108BD9-81ED-4DB2-BD59-A6C34878D82A}">
                    <a16:rowId xmlns:a16="http://schemas.microsoft.com/office/drawing/2014/main" val="555709134"/>
                  </a:ext>
                </a:extLst>
              </a:tr>
              <a:tr h="370840">
                <a:tc>
                  <a:txBody>
                    <a:bodyPr/>
                    <a:lstStyle/>
                    <a:p>
                      <a:r>
                        <a:rPr lang="en-US" dirty="0"/>
                        <a:t>-=</a:t>
                      </a:r>
                    </a:p>
                  </a:txBody>
                  <a:tcPr/>
                </a:tc>
                <a:tc>
                  <a:txBody>
                    <a:bodyPr/>
                    <a:lstStyle/>
                    <a:p>
                      <a:r>
                        <a:rPr lang="en-US" dirty="0"/>
                        <a:t>x -=3</a:t>
                      </a:r>
                    </a:p>
                  </a:txBody>
                  <a:tcPr/>
                </a:tc>
                <a:tc>
                  <a:txBody>
                    <a:bodyPr/>
                    <a:lstStyle/>
                    <a:p>
                      <a:r>
                        <a:rPr lang="en-US" dirty="0"/>
                        <a:t>Subtraction</a:t>
                      </a:r>
                    </a:p>
                  </a:txBody>
                  <a:tcPr/>
                </a:tc>
                <a:tc>
                  <a:txBody>
                    <a:bodyPr/>
                    <a:lstStyle/>
                    <a:p>
                      <a:r>
                        <a:rPr lang="en-US" dirty="0"/>
                        <a:t>x = x – 3</a:t>
                      </a:r>
                    </a:p>
                  </a:txBody>
                  <a:tcPr/>
                </a:tc>
                <a:extLst>
                  <a:ext uri="{0D108BD9-81ED-4DB2-BD59-A6C34878D82A}">
                    <a16:rowId xmlns:a16="http://schemas.microsoft.com/office/drawing/2014/main" val="740925624"/>
                  </a:ext>
                </a:extLst>
              </a:tr>
              <a:tr h="370840">
                <a:tc>
                  <a:txBody>
                    <a:bodyPr/>
                    <a:lstStyle/>
                    <a:p>
                      <a:r>
                        <a:rPr lang="en-US" dirty="0"/>
                        <a:t>*=</a:t>
                      </a:r>
                    </a:p>
                  </a:txBody>
                  <a:tcPr/>
                </a:tc>
                <a:tc>
                  <a:txBody>
                    <a:bodyPr/>
                    <a:lstStyle/>
                    <a:p>
                      <a:r>
                        <a:rPr lang="en-US" dirty="0"/>
                        <a:t>x *= 3</a:t>
                      </a:r>
                    </a:p>
                  </a:txBody>
                  <a:tcPr/>
                </a:tc>
                <a:tc>
                  <a:txBody>
                    <a:bodyPr/>
                    <a:lstStyle/>
                    <a:p>
                      <a:r>
                        <a:rPr lang="en-US" dirty="0"/>
                        <a:t>Multiplication</a:t>
                      </a:r>
                    </a:p>
                  </a:txBody>
                  <a:tcPr/>
                </a:tc>
                <a:tc>
                  <a:txBody>
                    <a:bodyPr/>
                    <a:lstStyle/>
                    <a:p>
                      <a:r>
                        <a:rPr lang="en-US" dirty="0"/>
                        <a:t>x = x * 3</a:t>
                      </a:r>
                    </a:p>
                  </a:txBody>
                  <a:tcPr/>
                </a:tc>
                <a:extLst>
                  <a:ext uri="{0D108BD9-81ED-4DB2-BD59-A6C34878D82A}">
                    <a16:rowId xmlns:a16="http://schemas.microsoft.com/office/drawing/2014/main" val="2730770634"/>
                  </a:ext>
                </a:extLst>
              </a:tr>
              <a:tr h="370840">
                <a:tc>
                  <a:txBody>
                    <a:bodyPr/>
                    <a:lstStyle/>
                    <a:p>
                      <a:r>
                        <a:rPr lang="en-US" dirty="0"/>
                        <a:t>/=</a:t>
                      </a:r>
                    </a:p>
                  </a:txBody>
                  <a:tcPr/>
                </a:tc>
                <a:tc>
                  <a:txBody>
                    <a:bodyPr/>
                    <a:lstStyle/>
                    <a:p>
                      <a:r>
                        <a:rPr lang="en-US" dirty="0"/>
                        <a:t>x /= 3</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Division</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x = x / 3</a:t>
                      </a:r>
                    </a:p>
                  </a:txBody>
                  <a:tcPr/>
                </a:tc>
                <a:extLst>
                  <a:ext uri="{0D108BD9-81ED-4DB2-BD59-A6C34878D82A}">
                    <a16:rowId xmlns:a16="http://schemas.microsoft.com/office/drawing/2014/main" val="2407657363"/>
                  </a:ext>
                </a:extLst>
              </a:tr>
              <a:tr h="370840">
                <a:tc>
                  <a:txBody>
                    <a:bodyPr/>
                    <a:lstStyle/>
                    <a:p>
                      <a:r>
                        <a:rPr lang="en-US" dirty="0"/>
                        <a:t>%=</a:t>
                      </a:r>
                    </a:p>
                  </a:txBody>
                  <a:tcPr/>
                </a:tc>
                <a:tc>
                  <a:txBody>
                    <a:bodyPr/>
                    <a:lstStyle/>
                    <a:p>
                      <a:r>
                        <a:rPr lang="en-US" dirty="0"/>
                        <a:t>x %= 3</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Modulus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x = x % 3</a:t>
                      </a:r>
                    </a:p>
                  </a:txBody>
                  <a:tcPr/>
                </a:tc>
                <a:extLst>
                  <a:ext uri="{0D108BD9-81ED-4DB2-BD59-A6C34878D82A}">
                    <a16:rowId xmlns:a16="http://schemas.microsoft.com/office/drawing/2014/main" val="666287379"/>
                  </a:ext>
                </a:extLst>
              </a:tr>
              <a:tr h="370840">
                <a:tc>
                  <a:txBody>
                    <a:bodyPr/>
                    <a:lstStyle/>
                    <a:p>
                      <a:r>
                        <a:rPr lang="en-US" dirty="0"/>
                        <a:t>//=</a:t>
                      </a:r>
                    </a:p>
                  </a:txBody>
                  <a:tcPr/>
                </a:tc>
                <a:tc>
                  <a:txBody>
                    <a:bodyPr/>
                    <a:lstStyle/>
                    <a:p>
                      <a:r>
                        <a:rPr lang="en-US" dirty="0"/>
                        <a:t>x //= 3</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Integer Division</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x = x // 3</a:t>
                      </a:r>
                    </a:p>
                  </a:txBody>
                  <a:tcPr/>
                </a:tc>
                <a:extLst>
                  <a:ext uri="{0D108BD9-81ED-4DB2-BD59-A6C34878D82A}">
                    <a16:rowId xmlns:a16="http://schemas.microsoft.com/office/drawing/2014/main" val="2963023711"/>
                  </a:ext>
                </a:extLst>
              </a:tr>
              <a:tr h="370840">
                <a:tc>
                  <a:txBody>
                    <a:bodyPr/>
                    <a:lstStyle/>
                    <a:p>
                      <a:r>
                        <a:rPr lang="en-US" dirty="0"/>
                        <a:t>**=</a:t>
                      </a:r>
                    </a:p>
                  </a:txBody>
                  <a:tcPr/>
                </a:tc>
                <a:tc>
                  <a:txBody>
                    <a:bodyPr/>
                    <a:lstStyle/>
                    <a:p>
                      <a:r>
                        <a:rPr lang="en-US" dirty="0"/>
                        <a:t>x **= 3</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Exponentiation</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x = x ** 3</a:t>
                      </a:r>
                    </a:p>
                  </a:txBody>
                  <a:tcPr/>
                </a:tc>
                <a:extLst>
                  <a:ext uri="{0D108BD9-81ED-4DB2-BD59-A6C34878D82A}">
                    <a16:rowId xmlns:a16="http://schemas.microsoft.com/office/drawing/2014/main" val="1467904554"/>
                  </a:ext>
                </a:extLst>
              </a:tr>
              <a:tr h="370840">
                <a:tc>
                  <a:txBody>
                    <a:bodyPr/>
                    <a:lstStyle/>
                    <a:p>
                      <a:r>
                        <a:rPr lang="en-US" dirty="0"/>
                        <a:t>&amp;=</a:t>
                      </a:r>
                    </a:p>
                  </a:txBody>
                  <a:tcPr/>
                </a:tc>
                <a:tc>
                  <a:txBody>
                    <a:bodyPr/>
                    <a:lstStyle/>
                    <a:p>
                      <a:r>
                        <a:rPr lang="en-US" dirty="0"/>
                        <a:t>x &amp;= 3</a:t>
                      </a:r>
                    </a:p>
                  </a:txBody>
                  <a:tcPr/>
                </a:tc>
                <a:tc>
                  <a:txBody>
                    <a:bodyPr/>
                    <a:lstStyle/>
                    <a:p>
                      <a:r>
                        <a:rPr lang="en-US" dirty="0"/>
                        <a:t>Bitwise AND</a:t>
                      </a:r>
                    </a:p>
                  </a:txBody>
                  <a:tcPr/>
                </a:tc>
                <a:tc>
                  <a:txBody>
                    <a:bodyPr/>
                    <a:lstStyle/>
                    <a:p>
                      <a:r>
                        <a:rPr lang="en-US" dirty="0"/>
                        <a:t>x = x &amp; 3</a:t>
                      </a:r>
                    </a:p>
                  </a:txBody>
                  <a:tcPr/>
                </a:tc>
                <a:extLst>
                  <a:ext uri="{0D108BD9-81ED-4DB2-BD59-A6C34878D82A}">
                    <a16:rowId xmlns:a16="http://schemas.microsoft.com/office/drawing/2014/main" val="304155546"/>
                  </a:ext>
                </a:extLst>
              </a:tr>
              <a:tr h="370840">
                <a:tc>
                  <a:txBody>
                    <a:bodyPr/>
                    <a:lstStyle/>
                    <a:p>
                      <a:r>
                        <a:rPr lang="en-US" dirty="0"/>
                        <a:t>|=</a:t>
                      </a:r>
                    </a:p>
                  </a:txBody>
                  <a:tcPr/>
                </a:tc>
                <a:tc>
                  <a:txBody>
                    <a:bodyPr/>
                    <a:lstStyle/>
                    <a:p>
                      <a:r>
                        <a:rPr lang="en-US" dirty="0"/>
                        <a:t>x |= 3</a:t>
                      </a:r>
                    </a:p>
                  </a:txBody>
                  <a:tcPr/>
                </a:tc>
                <a:tc>
                  <a:txBody>
                    <a:bodyPr/>
                    <a:lstStyle/>
                    <a:p>
                      <a:r>
                        <a:rPr lang="en-US" dirty="0"/>
                        <a:t>Bitwise OR</a:t>
                      </a:r>
                    </a:p>
                  </a:txBody>
                  <a:tcPr/>
                </a:tc>
                <a:tc>
                  <a:txBody>
                    <a:bodyPr/>
                    <a:lstStyle/>
                    <a:p>
                      <a:r>
                        <a:rPr lang="en-US" dirty="0"/>
                        <a:t>x = x | 3</a:t>
                      </a:r>
                    </a:p>
                  </a:txBody>
                  <a:tcPr/>
                </a:tc>
                <a:extLst>
                  <a:ext uri="{0D108BD9-81ED-4DB2-BD59-A6C34878D82A}">
                    <a16:rowId xmlns:a16="http://schemas.microsoft.com/office/drawing/2014/main" val="2831703439"/>
                  </a:ext>
                </a:extLst>
              </a:tr>
              <a:tr h="370840">
                <a:tc>
                  <a:txBody>
                    <a:bodyPr/>
                    <a:lstStyle/>
                    <a:p>
                      <a:r>
                        <a:rPr lang="en-US" dirty="0"/>
                        <a:t>^=</a:t>
                      </a:r>
                    </a:p>
                  </a:txBody>
                  <a:tcPr/>
                </a:tc>
                <a:tc>
                  <a:txBody>
                    <a:bodyPr/>
                    <a:lstStyle/>
                    <a:p>
                      <a:r>
                        <a:rPr lang="en-US" dirty="0"/>
                        <a:t>x ^= 3</a:t>
                      </a:r>
                    </a:p>
                  </a:txBody>
                  <a:tcPr/>
                </a:tc>
                <a:tc>
                  <a:txBody>
                    <a:bodyPr/>
                    <a:lstStyle/>
                    <a:p>
                      <a:r>
                        <a:rPr lang="en-US" dirty="0"/>
                        <a:t>Bitwise XOR</a:t>
                      </a:r>
                    </a:p>
                  </a:txBody>
                  <a:tcPr/>
                </a:tc>
                <a:tc>
                  <a:txBody>
                    <a:bodyPr/>
                    <a:lstStyle/>
                    <a:p>
                      <a:r>
                        <a:rPr lang="en-US" dirty="0"/>
                        <a:t>x = x ^ 3</a:t>
                      </a:r>
                    </a:p>
                  </a:txBody>
                  <a:tcPr/>
                </a:tc>
                <a:extLst>
                  <a:ext uri="{0D108BD9-81ED-4DB2-BD59-A6C34878D82A}">
                    <a16:rowId xmlns:a16="http://schemas.microsoft.com/office/drawing/2014/main" val="2618855680"/>
                  </a:ext>
                </a:extLst>
              </a:tr>
              <a:tr h="370840">
                <a:tc>
                  <a:txBody>
                    <a:bodyPr/>
                    <a:lstStyle/>
                    <a:p>
                      <a:r>
                        <a:rPr lang="en-US" dirty="0"/>
                        <a:t>&gt;&gt;=</a:t>
                      </a:r>
                    </a:p>
                  </a:txBody>
                  <a:tcPr/>
                </a:tc>
                <a:tc>
                  <a:txBody>
                    <a:bodyPr/>
                    <a:lstStyle/>
                    <a:p>
                      <a:r>
                        <a:rPr lang="en-US" dirty="0"/>
                        <a:t>x &gt;&gt;= 3</a:t>
                      </a:r>
                    </a:p>
                  </a:txBody>
                  <a:tcPr/>
                </a:tc>
                <a:tc>
                  <a:txBody>
                    <a:bodyPr/>
                    <a:lstStyle/>
                    <a:p>
                      <a:r>
                        <a:rPr lang="en-US" dirty="0"/>
                        <a:t>Bitwise Shift Right</a:t>
                      </a:r>
                    </a:p>
                  </a:txBody>
                  <a:tcPr/>
                </a:tc>
                <a:tc>
                  <a:txBody>
                    <a:bodyPr/>
                    <a:lstStyle/>
                    <a:p>
                      <a:r>
                        <a:rPr lang="en-US" dirty="0"/>
                        <a:t>x = x &gt;&gt; 3</a:t>
                      </a:r>
                    </a:p>
                  </a:txBody>
                  <a:tcPr/>
                </a:tc>
                <a:extLst>
                  <a:ext uri="{0D108BD9-81ED-4DB2-BD59-A6C34878D82A}">
                    <a16:rowId xmlns:a16="http://schemas.microsoft.com/office/drawing/2014/main" val="2746826730"/>
                  </a:ext>
                </a:extLst>
              </a:tr>
              <a:tr h="370840">
                <a:tc>
                  <a:txBody>
                    <a:bodyPr/>
                    <a:lstStyle/>
                    <a:p>
                      <a:r>
                        <a:rPr lang="en-US" dirty="0"/>
                        <a:t>&lt;&lt;=</a:t>
                      </a:r>
                    </a:p>
                  </a:txBody>
                  <a:tcPr/>
                </a:tc>
                <a:tc>
                  <a:txBody>
                    <a:bodyPr/>
                    <a:lstStyle/>
                    <a:p>
                      <a:r>
                        <a:rPr lang="en-US" dirty="0"/>
                        <a:t>x &lt;&lt;= 3</a:t>
                      </a:r>
                    </a:p>
                  </a:txBody>
                  <a:tcPr/>
                </a:tc>
                <a:tc>
                  <a:txBody>
                    <a:bodyPr/>
                    <a:lstStyle/>
                    <a:p>
                      <a:r>
                        <a:rPr lang="en-US" dirty="0"/>
                        <a:t>Bitwise Shift Left</a:t>
                      </a:r>
                    </a:p>
                  </a:txBody>
                  <a:tcPr/>
                </a:tc>
                <a:tc>
                  <a:txBody>
                    <a:bodyPr/>
                    <a:lstStyle/>
                    <a:p>
                      <a:r>
                        <a:rPr lang="en-US" dirty="0"/>
                        <a:t>x = x &lt;&lt; 3</a:t>
                      </a:r>
                    </a:p>
                  </a:txBody>
                  <a:tcPr/>
                </a:tc>
                <a:extLst>
                  <a:ext uri="{0D108BD9-81ED-4DB2-BD59-A6C34878D82A}">
                    <a16:rowId xmlns:a16="http://schemas.microsoft.com/office/drawing/2014/main" val="3751852516"/>
                  </a:ext>
                </a:extLst>
              </a:tr>
              <a:tr h="370840">
                <a:tc>
                  <a:txBody>
                    <a:bodyPr/>
                    <a:lstStyle/>
                    <a:p>
                      <a:r>
                        <a:rPr lang="en-US" dirty="0"/>
                        <a:t>:=</a:t>
                      </a:r>
                    </a:p>
                  </a:txBody>
                  <a:tcPr/>
                </a:tc>
                <a:tc>
                  <a:txBody>
                    <a:bodyPr/>
                    <a:lstStyle/>
                    <a:p>
                      <a:r>
                        <a:rPr lang="en-US" dirty="0"/>
                        <a:t>print( x:= 3 )</a:t>
                      </a:r>
                    </a:p>
                  </a:txBody>
                  <a:tcPr/>
                </a:tc>
                <a:tc>
                  <a:txBody>
                    <a:bodyPr/>
                    <a:lstStyle/>
                    <a:p>
                      <a:r>
                        <a:rPr lang="en-US" dirty="0"/>
                        <a:t>Assign and pass</a:t>
                      </a:r>
                    </a:p>
                  </a:txBody>
                  <a:tcPr/>
                </a:tc>
                <a:tc>
                  <a:txBody>
                    <a:bodyPr/>
                    <a:lstStyle/>
                    <a:p>
                      <a:r>
                        <a:rPr lang="en-US" dirty="0"/>
                        <a:t>x = 3</a:t>
                      </a:r>
                    </a:p>
                    <a:p>
                      <a:r>
                        <a:rPr lang="en-US" dirty="0"/>
                        <a:t>print(x)</a:t>
                      </a:r>
                    </a:p>
                  </a:txBody>
                  <a:tcPr/>
                </a:tc>
                <a:extLst>
                  <a:ext uri="{0D108BD9-81ED-4DB2-BD59-A6C34878D82A}">
                    <a16:rowId xmlns:a16="http://schemas.microsoft.com/office/drawing/2014/main" val="1582246800"/>
                  </a:ext>
                </a:extLst>
              </a:tr>
            </a:tbl>
          </a:graphicData>
        </a:graphic>
      </p:graphicFrame>
    </p:spTree>
    <p:extLst>
      <p:ext uri="{BB962C8B-B14F-4D97-AF65-F5344CB8AC3E}">
        <p14:creationId xmlns:p14="http://schemas.microsoft.com/office/powerpoint/2010/main" val="2398582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04BE6-B2F9-86B8-1A7D-A9155BFD8CB9}"/>
              </a:ext>
            </a:extLst>
          </p:cNvPr>
          <p:cNvSpPr>
            <a:spLocks noGrp="1"/>
          </p:cNvSpPr>
          <p:nvPr>
            <p:ph type="title"/>
          </p:nvPr>
        </p:nvSpPr>
        <p:spPr/>
        <p:txBody>
          <a:bodyPr/>
          <a:lstStyle/>
          <a:p>
            <a:r>
              <a:rPr lang="en-US" dirty="0"/>
              <a:t>Table of Contents</a:t>
            </a:r>
          </a:p>
        </p:txBody>
      </p:sp>
      <p:sp>
        <p:nvSpPr>
          <p:cNvPr id="3" name="Content Placeholder 2">
            <a:extLst>
              <a:ext uri="{FF2B5EF4-FFF2-40B4-BE49-F238E27FC236}">
                <a16:creationId xmlns:a16="http://schemas.microsoft.com/office/drawing/2014/main" id="{24D37A07-6EBE-49C2-872C-D2C1A8A8B1D5}"/>
              </a:ext>
            </a:extLst>
          </p:cNvPr>
          <p:cNvSpPr>
            <a:spLocks noGrp="1"/>
          </p:cNvSpPr>
          <p:nvPr>
            <p:ph idx="1"/>
          </p:nvPr>
        </p:nvSpPr>
        <p:spPr/>
        <p:txBody>
          <a:bodyPr>
            <a:normAutofit/>
          </a:bodyPr>
          <a:lstStyle/>
          <a:p>
            <a:r>
              <a:rPr lang="en-US" dirty="0"/>
              <a:t>Computer Program Planning</a:t>
            </a:r>
          </a:p>
          <a:p>
            <a:r>
              <a:rPr lang="en-US" dirty="0"/>
              <a:t>Process Flow (input, processing, output)</a:t>
            </a:r>
          </a:p>
          <a:p>
            <a:r>
              <a:rPr lang="en-US" dirty="0"/>
              <a:t>Simple Output in Python</a:t>
            </a:r>
          </a:p>
          <a:p>
            <a:r>
              <a:rPr lang="en-US" dirty="0"/>
              <a:t>Good Practices</a:t>
            </a:r>
          </a:p>
          <a:p>
            <a:r>
              <a:rPr lang="en-US" dirty="0"/>
              <a:t>Variables</a:t>
            </a:r>
          </a:p>
          <a:p>
            <a:r>
              <a:rPr lang="en-US" dirty="0"/>
              <a:t>Simple Input</a:t>
            </a:r>
          </a:p>
          <a:p>
            <a:r>
              <a:rPr lang="en-US" dirty="0"/>
              <a:t>Basic Math</a:t>
            </a:r>
          </a:p>
          <a:p>
            <a:endParaRPr lang="en-US" dirty="0"/>
          </a:p>
        </p:txBody>
      </p:sp>
    </p:spTree>
    <p:extLst>
      <p:ext uri="{BB962C8B-B14F-4D97-AF65-F5344CB8AC3E}">
        <p14:creationId xmlns:p14="http://schemas.microsoft.com/office/powerpoint/2010/main" val="2731853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340A0-8FF2-1DA0-948C-0D1222CAD262}"/>
              </a:ext>
            </a:extLst>
          </p:cNvPr>
          <p:cNvSpPr>
            <a:spLocks noGrp="1"/>
          </p:cNvSpPr>
          <p:nvPr>
            <p:ph type="title"/>
          </p:nvPr>
        </p:nvSpPr>
        <p:spPr/>
        <p:txBody>
          <a:bodyPr/>
          <a:lstStyle/>
          <a:p>
            <a:r>
              <a:rPr lang="en-US" dirty="0"/>
              <a:t>Precedence</a:t>
            </a:r>
          </a:p>
        </p:txBody>
      </p:sp>
      <p:sp>
        <p:nvSpPr>
          <p:cNvPr id="3" name="Content Placeholder 2">
            <a:extLst>
              <a:ext uri="{FF2B5EF4-FFF2-40B4-BE49-F238E27FC236}">
                <a16:creationId xmlns:a16="http://schemas.microsoft.com/office/drawing/2014/main" id="{92B29E4A-982E-7B47-FA46-85FD0F0C0B93}"/>
              </a:ext>
            </a:extLst>
          </p:cNvPr>
          <p:cNvSpPr>
            <a:spLocks noGrp="1"/>
          </p:cNvSpPr>
          <p:nvPr>
            <p:ph idx="1"/>
          </p:nvPr>
        </p:nvSpPr>
        <p:spPr/>
        <p:txBody>
          <a:bodyPr/>
          <a:lstStyle/>
          <a:p>
            <a:r>
              <a:rPr lang="en-US" dirty="0"/>
              <a:t>Like Algebra, Python uses similar arithmetic precedence.</a:t>
            </a:r>
          </a:p>
          <a:p>
            <a:r>
              <a:rPr lang="en-US" dirty="0"/>
              <a:t>PPMDAS applies from top to bottom highest to lowest:</a:t>
            </a:r>
          </a:p>
          <a:p>
            <a:r>
              <a:rPr lang="en-US" dirty="0"/>
              <a:t>Parenthesis</a:t>
            </a:r>
          </a:p>
          <a:p>
            <a:r>
              <a:rPr lang="en-US" dirty="0"/>
              <a:t>Powers</a:t>
            </a:r>
          </a:p>
          <a:p>
            <a:r>
              <a:rPr lang="en-US" dirty="0"/>
              <a:t>Multiplication, Division</a:t>
            </a:r>
          </a:p>
          <a:p>
            <a:r>
              <a:rPr lang="en-US" dirty="0"/>
              <a:t>Addition, Subtraction</a:t>
            </a:r>
          </a:p>
          <a:p>
            <a:r>
              <a:rPr lang="en-US" dirty="0"/>
              <a:t>Operators at same precedence level execute from left to right</a:t>
            </a:r>
          </a:p>
        </p:txBody>
      </p:sp>
    </p:spTree>
    <p:extLst>
      <p:ext uri="{BB962C8B-B14F-4D97-AF65-F5344CB8AC3E}">
        <p14:creationId xmlns:p14="http://schemas.microsoft.com/office/powerpoint/2010/main" val="219334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7548F-C563-EC8A-F9A8-2653EE6FE40F}"/>
              </a:ext>
            </a:extLst>
          </p:cNvPr>
          <p:cNvSpPr>
            <a:spLocks noGrp="1"/>
          </p:cNvSpPr>
          <p:nvPr>
            <p:ph type="title"/>
          </p:nvPr>
        </p:nvSpPr>
        <p:spPr/>
        <p:txBody>
          <a:bodyPr/>
          <a:lstStyle/>
          <a:p>
            <a:r>
              <a:rPr lang="en-US" dirty="0"/>
              <a:t>Modulus</a:t>
            </a:r>
          </a:p>
        </p:txBody>
      </p:sp>
      <p:sp>
        <p:nvSpPr>
          <p:cNvPr id="3" name="Content Placeholder 2">
            <a:extLst>
              <a:ext uri="{FF2B5EF4-FFF2-40B4-BE49-F238E27FC236}">
                <a16:creationId xmlns:a16="http://schemas.microsoft.com/office/drawing/2014/main" id="{6F5DD562-119A-94E6-47E0-566363E4C8FD}"/>
              </a:ext>
            </a:extLst>
          </p:cNvPr>
          <p:cNvSpPr>
            <a:spLocks noGrp="1"/>
          </p:cNvSpPr>
          <p:nvPr>
            <p:ph idx="1"/>
          </p:nvPr>
        </p:nvSpPr>
        <p:spPr>
          <a:xfrm>
            <a:off x="1103312" y="2052918"/>
            <a:ext cx="4196821" cy="4195481"/>
          </a:xfrm>
        </p:spPr>
        <p:txBody>
          <a:bodyPr/>
          <a:lstStyle/>
          <a:p>
            <a:r>
              <a:rPr lang="en-US" dirty="0"/>
              <a:t>The modulus operator performs division but returns the remainder instead of the quotient.</a:t>
            </a:r>
          </a:p>
        </p:txBody>
      </p:sp>
      <p:pic>
        <p:nvPicPr>
          <p:cNvPr id="5" name="Picture 4">
            <a:extLst>
              <a:ext uri="{FF2B5EF4-FFF2-40B4-BE49-F238E27FC236}">
                <a16:creationId xmlns:a16="http://schemas.microsoft.com/office/drawing/2014/main" id="{EA1D013A-71A3-731B-C79D-7B3CAF2D0F6C}"/>
              </a:ext>
            </a:extLst>
          </p:cNvPr>
          <p:cNvPicPr>
            <a:picLocks noChangeAspect="1"/>
          </p:cNvPicPr>
          <p:nvPr/>
        </p:nvPicPr>
        <p:blipFill>
          <a:blip r:embed="rId2"/>
          <a:stretch>
            <a:fillRect/>
          </a:stretch>
        </p:blipFill>
        <p:spPr>
          <a:xfrm>
            <a:off x="5983601" y="1919151"/>
            <a:ext cx="5463332" cy="3456738"/>
          </a:xfrm>
          <a:prstGeom prst="rect">
            <a:avLst/>
          </a:prstGeom>
        </p:spPr>
      </p:pic>
    </p:spTree>
    <p:extLst>
      <p:ext uri="{BB962C8B-B14F-4D97-AF65-F5344CB8AC3E}">
        <p14:creationId xmlns:p14="http://schemas.microsoft.com/office/powerpoint/2010/main" val="1555688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C1F0A-5A3C-E090-F415-2C861163F422}"/>
              </a:ext>
            </a:extLst>
          </p:cNvPr>
          <p:cNvSpPr>
            <a:spLocks noGrp="1"/>
          </p:cNvSpPr>
          <p:nvPr>
            <p:ph type="title"/>
          </p:nvPr>
        </p:nvSpPr>
        <p:spPr/>
        <p:txBody>
          <a:bodyPr/>
          <a:lstStyle/>
          <a:p>
            <a:r>
              <a:rPr lang="en-US" dirty="0"/>
              <a:t>Multiline Continuation</a:t>
            </a:r>
          </a:p>
        </p:txBody>
      </p:sp>
      <p:sp>
        <p:nvSpPr>
          <p:cNvPr id="3" name="Content Placeholder 2">
            <a:extLst>
              <a:ext uri="{FF2B5EF4-FFF2-40B4-BE49-F238E27FC236}">
                <a16:creationId xmlns:a16="http://schemas.microsoft.com/office/drawing/2014/main" id="{F87167DC-EC9B-94D4-3A36-37497F14B13E}"/>
              </a:ext>
            </a:extLst>
          </p:cNvPr>
          <p:cNvSpPr>
            <a:spLocks noGrp="1"/>
          </p:cNvSpPr>
          <p:nvPr>
            <p:ph idx="1"/>
          </p:nvPr>
        </p:nvSpPr>
        <p:spPr/>
        <p:txBody>
          <a:bodyPr/>
          <a:lstStyle/>
          <a:p>
            <a:r>
              <a:rPr lang="en-US" dirty="0"/>
              <a:t>Source code should be formatted to be easily readable to humans while remaining compliant with Python syntax.</a:t>
            </a:r>
          </a:p>
          <a:p>
            <a:r>
              <a:rPr lang="en-US" dirty="0"/>
              <a:t>Sometimes it may be necessary to break a long statement into multiple lines.</a:t>
            </a:r>
          </a:p>
          <a:p>
            <a:r>
              <a:rPr lang="en-US" dirty="0"/>
              <a:t>Use the \ character at the end of a line to continue the statement on the next line.</a:t>
            </a:r>
          </a:p>
          <a:p>
            <a:r>
              <a:rPr lang="en-US" dirty="0"/>
              <a:t>Example:</a:t>
            </a:r>
          </a:p>
          <a:p>
            <a:r>
              <a:rPr lang="en-US" dirty="0"/>
              <a:t>print(“This string is an example used to demonstrate how to extend \ a very long line in python”)</a:t>
            </a:r>
          </a:p>
        </p:txBody>
      </p:sp>
    </p:spTree>
    <p:extLst>
      <p:ext uri="{BB962C8B-B14F-4D97-AF65-F5344CB8AC3E}">
        <p14:creationId xmlns:p14="http://schemas.microsoft.com/office/powerpoint/2010/main" val="941392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5575F-7E4A-DCC5-4727-BC6996C456AE}"/>
              </a:ext>
            </a:extLst>
          </p:cNvPr>
          <p:cNvSpPr>
            <a:spLocks noGrp="1"/>
          </p:cNvSpPr>
          <p:nvPr>
            <p:ph type="title"/>
          </p:nvPr>
        </p:nvSpPr>
        <p:spPr/>
        <p:txBody>
          <a:bodyPr/>
          <a:lstStyle/>
          <a:p>
            <a:r>
              <a:rPr lang="en-US" dirty="0"/>
              <a:t>Advanced Output Techniques</a:t>
            </a:r>
          </a:p>
        </p:txBody>
      </p:sp>
      <p:sp>
        <p:nvSpPr>
          <p:cNvPr id="3" name="Content Placeholder 2">
            <a:extLst>
              <a:ext uri="{FF2B5EF4-FFF2-40B4-BE49-F238E27FC236}">
                <a16:creationId xmlns:a16="http://schemas.microsoft.com/office/drawing/2014/main" id="{70A405A7-7FC7-87D7-81AA-ECD1D50D246A}"/>
              </a:ext>
            </a:extLst>
          </p:cNvPr>
          <p:cNvSpPr>
            <a:spLocks noGrp="1"/>
          </p:cNvSpPr>
          <p:nvPr>
            <p:ph idx="1"/>
          </p:nvPr>
        </p:nvSpPr>
        <p:spPr/>
        <p:txBody>
          <a:bodyPr>
            <a:normAutofit lnSpcReduction="10000"/>
          </a:bodyPr>
          <a:lstStyle/>
          <a:p>
            <a:r>
              <a:rPr lang="en-US" dirty="0"/>
              <a:t>The print function (and other Python functions) typically have options that can customize how it works.</a:t>
            </a:r>
          </a:p>
          <a:p>
            <a:r>
              <a:rPr lang="en-US" dirty="0"/>
              <a:t>Optional arguments  such as end=‘delimiter’ and </a:t>
            </a:r>
            <a:r>
              <a:rPr lang="en-US" dirty="0" err="1"/>
              <a:t>sep</a:t>
            </a:r>
            <a:r>
              <a:rPr lang="en-US" dirty="0"/>
              <a:t>=‘delimiter’ can be used to override default operation.  By default end delimiter is newline (this forces a newline each time print is used) and separator delimiter is a space (this forces a space between output when multiple comma separated arguments are provided).</a:t>
            </a:r>
          </a:p>
          <a:p>
            <a:r>
              <a:rPr lang="en-US" dirty="0"/>
              <a:t>\n in a string represent the newline character while \t represents the tab character.</a:t>
            </a:r>
          </a:p>
          <a:p>
            <a:r>
              <a:rPr lang="en-US" dirty="0"/>
              <a:t>For quick reference see</a:t>
            </a:r>
            <a:br>
              <a:rPr lang="en-US" dirty="0"/>
            </a:br>
            <a:r>
              <a:rPr lang="en-US" dirty="0">
                <a:hlinkClick r:id="rId2"/>
              </a:rPr>
              <a:t>https://www.w3schools.com/python/default.asp</a:t>
            </a:r>
            <a:r>
              <a:rPr lang="en-US" dirty="0"/>
              <a:t> </a:t>
            </a:r>
          </a:p>
          <a:p>
            <a:r>
              <a:rPr lang="en-US" dirty="0"/>
              <a:t>For precise details see</a:t>
            </a:r>
            <a:br>
              <a:rPr lang="en-US" dirty="0"/>
            </a:br>
            <a:r>
              <a:rPr lang="en-US" dirty="0">
                <a:hlinkClick r:id="rId3"/>
              </a:rPr>
              <a:t>https://docs.python.org/3/</a:t>
            </a:r>
            <a:r>
              <a:rPr lang="en-US" dirty="0"/>
              <a:t> </a:t>
            </a:r>
          </a:p>
        </p:txBody>
      </p:sp>
    </p:spTree>
    <p:extLst>
      <p:ext uri="{BB962C8B-B14F-4D97-AF65-F5344CB8AC3E}">
        <p14:creationId xmlns:p14="http://schemas.microsoft.com/office/powerpoint/2010/main" val="1229241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73EC4-E0C9-2077-1C2E-632476029D3E}"/>
              </a:ext>
            </a:extLst>
          </p:cNvPr>
          <p:cNvSpPr>
            <a:spLocks noGrp="1"/>
          </p:cNvSpPr>
          <p:nvPr>
            <p:ph type="title"/>
          </p:nvPr>
        </p:nvSpPr>
        <p:spPr/>
        <p:txBody>
          <a:bodyPr/>
          <a:lstStyle/>
          <a:p>
            <a:r>
              <a:rPr lang="en-US" dirty="0"/>
              <a:t>The Python format Method</a:t>
            </a:r>
          </a:p>
        </p:txBody>
      </p:sp>
      <p:sp>
        <p:nvSpPr>
          <p:cNvPr id="3" name="Content Placeholder 2">
            <a:extLst>
              <a:ext uri="{FF2B5EF4-FFF2-40B4-BE49-F238E27FC236}">
                <a16:creationId xmlns:a16="http://schemas.microsoft.com/office/drawing/2014/main" id="{477C2A64-E1EC-C212-71E5-08FD22E16962}"/>
              </a:ext>
            </a:extLst>
          </p:cNvPr>
          <p:cNvSpPr>
            <a:spLocks noGrp="1"/>
          </p:cNvSpPr>
          <p:nvPr>
            <p:ph idx="1"/>
          </p:nvPr>
        </p:nvSpPr>
        <p:spPr/>
        <p:txBody>
          <a:bodyPr/>
          <a:lstStyle/>
          <a:p>
            <a:r>
              <a:rPr lang="en-US" dirty="0"/>
              <a:t>The format function is a powerful tool to precisely format how text appears in a string.</a:t>
            </a:r>
          </a:p>
          <a:p>
            <a:r>
              <a:rPr lang="en-US" dirty="0"/>
              <a:t>This is often used for printing consistent columns.</a:t>
            </a:r>
          </a:p>
          <a:p>
            <a:r>
              <a:rPr lang="en-US" dirty="0"/>
              <a:t>It handles numeric precision customized to data types.</a:t>
            </a:r>
          </a:p>
          <a:p>
            <a:r>
              <a:rPr lang="en-US" dirty="0"/>
              <a:t>Example:</a:t>
            </a:r>
            <a:br>
              <a:rPr lang="en-US"/>
            </a:br>
            <a:r>
              <a:rPr lang="en-US"/>
              <a:t>print("Year: ", '{:4d}'.format(x), "Tuition", '${:8,.2f}'.format(base), "Scientific", '{:8.5e}'.format(e))</a:t>
            </a:r>
          </a:p>
          <a:p>
            <a:r>
              <a:rPr lang="en-US" dirty="0"/>
              <a:t>See</a:t>
            </a:r>
            <a:br>
              <a:rPr lang="en-US" dirty="0"/>
            </a:br>
            <a:r>
              <a:rPr lang="en-US" dirty="0">
                <a:hlinkClick r:id="rId2"/>
              </a:rPr>
              <a:t>https://www.w3schools.com/python/ref_string_format.asp</a:t>
            </a:r>
            <a:r>
              <a:rPr lang="en-US" dirty="0"/>
              <a:t> </a:t>
            </a:r>
          </a:p>
          <a:p>
            <a:r>
              <a:rPr lang="en-US" dirty="0">
                <a:hlinkClick r:id="rId3"/>
              </a:rPr>
              <a:t>https://docs.python.org/3/library/string.html</a:t>
            </a:r>
            <a:r>
              <a:rPr lang="en-US" dirty="0"/>
              <a:t> </a:t>
            </a:r>
          </a:p>
        </p:txBody>
      </p:sp>
    </p:spTree>
    <p:extLst>
      <p:ext uri="{BB962C8B-B14F-4D97-AF65-F5344CB8AC3E}">
        <p14:creationId xmlns:p14="http://schemas.microsoft.com/office/powerpoint/2010/main" val="2745725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F0774-A667-D956-4080-350BA4C8379A}"/>
              </a:ext>
            </a:extLst>
          </p:cNvPr>
          <p:cNvSpPr>
            <a:spLocks noGrp="1"/>
          </p:cNvSpPr>
          <p:nvPr>
            <p:ph type="title"/>
          </p:nvPr>
        </p:nvSpPr>
        <p:spPr/>
        <p:txBody>
          <a:bodyPr/>
          <a:lstStyle/>
          <a:p>
            <a:r>
              <a:rPr lang="en-US" dirty="0"/>
              <a:t>Computer Program Planning</a:t>
            </a:r>
          </a:p>
        </p:txBody>
      </p:sp>
      <p:sp>
        <p:nvSpPr>
          <p:cNvPr id="3" name="Content Placeholder 2">
            <a:extLst>
              <a:ext uri="{FF2B5EF4-FFF2-40B4-BE49-F238E27FC236}">
                <a16:creationId xmlns:a16="http://schemas.microsoft.com/office/drawing/2014/main" id="{9D929C9E-20DB-2BE6-4937-EDF027BB7F70}"/>
              </a:ext>
            </a:extLst>
          </p:cNvPr>
          <p:cNvSpPr>
            <a:spLocks noGrp="1"/>
          </p:cNvSpPr>
          <p:nvPr>
            <p:ph idx="1"/>
          </p:nvPr>
        </p:nvSpPr>
        <p:spPr/>
        <p:txBody>
          <a:bodyPr>
            <a:normAutofit fontScale="92500" lnSpcReduction="10000"/>
          </a:bodyPr>
          <a:lstStyle/>
          <a:p>
            <a:r>
              <a:rPr lang="en-US" dirty="0"/>
              <a:t>The MOST important part of developing a computer program is getting a clear and unambiguous understanding the requirements.</a:t>
            </a:r>
          </a:p>
          <a:p>
            <a:r>
              <a:rPr lang="en-US" dirty="0"/>
              <a:t>Whoever is commissioning or wanting the program is considered the customer.</a:t>
            </a:r>
          </a:p>
          <a:p>
            <a:r>
              <a:rPr lang="en-US" dirty="0"/>
              <a:t>Customers are not experts in relaying information about requirements.  Therefore, requirements must be elicited by you or someone else.</a:t>
            </a:r>
          </a:p>
          <a:p>
            <a:r>
              <a:rPr lang="en-US" dirty="0"/>
              <a:t>IEEE created standard 830-1998 “Recommended Practice for Software Requirements Specifications”.</a:t>
            </a:r>
          </a:p>
          <a:p>
            <a:r>
              <a:rPr lang="en-US" dirty="0"/>
              <a:t>See </a:t>
            </a:r>
            <a:r>
              <a:rPr lang="en-US" dirty="0">
                <a:hlinkClick r:id="rId2"/>
              </a:rPr>
              <a:t>https://en.wikipedia.org/wiki/Software_requirements_specification#:~:text=Software%20requirements%20specification%20is%20a%20rigorous%20assessment%20of,for%20estimating%20product%20costs%2C%20risks%2C%20and%20schedules.%20</a:t>
            </a:r>
            <a:r>
              <a:rPr lang="en-US" dirty="0"/>
              <a:t> </a:t>
            </a:r>
          </a:p>
        </p:txBody>
      </p:sp>
    </p:spTree>
    <p:extLst>
      <p:ext uri="{BB962C8B-B14F-4D97-AF65-F5344CB8AC3E}">
        <p14:creationId xmlns:p14="http://schemas.microsoft.com/office/powerpoint/2010/main" val="2340204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A5050-1157-F259-9B85-8E0541E80E77}"/>
              </a:ext>
            </a:extLst>
          </p:cNvPr>
          <p:cNvSpPr>
            <a:spLocks noGrp="1"/>
          </p:cNvSpPr>
          <p:nvPr>
            <p:ph type="title"/>
          </p:nvPr>
        </p:nvSpPr>
        <p:spPr/>
        <p:txBody>
          <a:bodyPr/>
          <a:lstStyle/>
          <a:p>
            <a:r>
              <a:rPr lang="en-US" dirty="0"/>
              <a:t>Computer Program Planning 2</a:t>
            </a:r>
          </a:p>
        </p:txBody>
      </p:sp>
      <p:sp>
        <p:nvSpPr>
          <p:cNvPr id="3" name="Content Placeholder 2">
            <a:extLst>
              <a:ext uri="{FF2B5EF4-FFF2-40B4-BE49-F238E27FC236}">
                <a16:creationId xmlns:a16="http://schemas.microsoft.com/office/drawing/2014/main" id="{219E8E24-887C-E1A1-73E7-88446EFF7AEB}"/>
              </a:ext>
            </a:extLst>
          </p:cNvPr>
          <p:cNvSpPr>
            <a:spLocks noGrp="1"/>
          </p:cNvSpPr>
          <p:nvPr>
            <p:ph idx="1"/>
          </p:nvPr>
        </p:nvSpPr>
        <p:spPr/>
        <p:txBody>
          <a:bodyPr/>
          <a:lstStyle/>
          <a:p>
            <a:r>
              <a:rPr lang="en-US" dirty="0"/>
              <a:t>Once requirements are clear, unambiguous, and mutually agreed, then you can start planning how you are going to build the program.</a:t>
            </a:r>
          </a:p>
          <a:p>
            <a:r>
              <a:rPr lang="en-US" dirty="0"/>
              <a:t>The first thing you must do is translate the requirements into a logical approach and divide the problem into pieces.</a:t>
            </a:r>
          </a:p>
          <a:p>
            <a:r>
              <a:rPr lang="en-US" dirty="0"/>
              <a:t>Popular established methods for representing the logic flow are pseudocode and flowcharts.</a:t>
            </a:r>
          </a:p>
        </p:txBody>
      </p:sp>
    </p:spTree>
    <p:extLst>
      <p:ext uri="{BB962C8B-B14F-4D97-AF65-F5344CB8AC3E}">
        <p14:creationId xmlns:p14="http://schemas.microsoft.com/office/powerpoint/2010/main" val="2586311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559E2-F73A-9FED-B1DF-FE2CEAC4EDD4}"/>
              </a:ext>
            </a:extLst>
          </p:cNvPr>
          <p:cNvSpPr>
            <a:spLocks noGrp="1"/>
          </p:cNvSpPr>
          <p:nvPr>
            <p:ph type="title"/>
          </p:nvPr>
        </p:nvSpPr>
        <p:spPr/>
        <p:txBody>
          <a:bodyPr/>
          <a:lstStyle/>
          <a:p>
            <a:r>
              <a:rPr lang="en-US" dirty="0" err="1"/>
              <a:t>Psuedo</a:t>
            </a:r>
            <a:r>
              <a:rPr lang="en-US" dirty="0"/>
              <a:t> Code</a:t>
            </a:r>
          </a:p>
        </p:txBody>
      </p:sp>
      <p:sp>
        <p:nvSpPr>
          <p:cNvPr id="3" name="Content Placeholder 2">
            <a:extLst>
              <a:ext uri="{FF2B5EF4-FFF2-40B4-BE49-F238E27FC236}">
                <a16:creationId xmlns:a16="http://schemas.microsoft.com/office/drawing/2014/main" id="{CF2A7BA6-35B6-5A30-BE0E-3356FEC4D843}"/>
              </a:ext>
            </a:extLst>
          </p:cNvPr>
          <p:cNvSpPr>
            <a:spLocks noGrp="1"/>
          </p:cNvSpPr>
          <p:nvPr>
            <p:ph idx="1"/>
          </p:nvPr>
        </p:nvSpPr>
        <p:spPr/>
        <p:txBody>
          <a:bodyPr/>
          <a:lstStyle/>
          <a:p>
            <a:r>
              <a:rPr lang="en-US" dirty="0" err="1"/>
              <a:t>Psuedo</a:t>
            </a:r>
            <a:r>
              <a:rPr lang="en-US" dirty="0"/>
              <a:t> Code is easy.  You simply use a simplified form of your native language to succinctly represent the logical aspects of the requirements.</a:t>
            </a:r>
          </a:p>
          <a:p>
            <a:r>
              <a:rPr lang="en-US" dirty="0" err="1"/>
              <a:t>Psuedo</a:t>
            </a:r>
            <a:r>
              <a:rPr lang="en-US" dirty="0"/>
              <a:t> Code does not follow any programming language syntax.</a:t>
            </a:r>
          </a:p>
          <a:p>
            <a:r>
              <a:rPr lang="en-US" dirty="0"/>
              <a:t>The goal is to break the problem down into simple steps, then after you have completed that, you can translate the pseudo code into your target language.  In this course, our target language is Python.</a:t>
            </a:r>
          </a:p>
          <a:p>
            <a:endParaRPr lang="en-US" dirty="0"/>
          </a:p>
        </p:txBody>
      </p:sp>
    </p:spTree>
    <p:extLst>
      <p:ext uri="{BB962C8B-B14F-4D97-AF65-F5344CB8AC3E}">
        <p14:creationId xmlns:p14="http://schemas.microsoft.com/office/powerpoint/2010/main" val="1960854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98884-CF36-C918-70D0-74DEFC2FD76E}"/>
              </a:ext>
            </a:extLst>
          </p:cNvPr>
          <p:cNvSpPr>
            <a:spLocks noGrp="1"/>
          </p:cNvSpPr>
          <p:nvPr>
            <p:ph type="title"/>
          </p:nvPr>
        </p:nvSpPr>
        <p:spPr/>
        <p:txBody>
          <a:bodyPr/>
          <a:lstStyle/>
          <a:p>
            <a:r>
              <a:rPr lang="en-US" dirty="0"/>
              <a:t>Flowcharts</a:t>
            </a:r>
          </a:p>
        </p:txBody>
      </p:sp>
      <p:sp>
        <p:nvSpPr>
          <p:cNvPr id="3" name="Content Placeholder 2">
            <a:extLst>
              <a:ext uri="{FF2B5EF4-FFF2-40B4-BE49-F238E27FC236}">
                <a16:creationId xmlns:a16="http://schemas.microsoft.com/office/drawing/2014/main" id="{4CA4C5C3-5830-6516-60D1-3D53B5BFEC5E}"/>
              </a:ext>
            </a:extLst>
          </p:cNvPr>
          <p:cNvSpPr>
            <a:spLocks noGrp="1"/>
          </p:cNvSpPr>
          <p:nvPr>
            <p:ph idx="1"/>
          </p:nvPr>
        </p:nvSpPr>
        <p:spPr>
          <a:xfrm>
            <a:off x="1103313" y="2052918"/>
            <a:ext cx="5272088" cy="4195481"/>
          </a:xfrm>
        </p:spPr>
        <p:txBody>
          <a:bodyPr/>
          <a:lstStyle/>
          <a:p>
            <a:r>
              <a:rPr lang="en-US" dirty="0"/>
              <a:t>Flowcharts follow a standard for using shapes to represent different aspects of a computer program.</a:t>
            </a:r>
          </a:p>
          <a:p>
            <a:r>
              <a:rPr lang="en-US" dirty="0"/>
              <a:t>See </a:t>
            </a:r>
            <a:r>
              <a:rPr lang="en-US" dirty="0">
                <a:hlinkClick r:id="rId2"/>
              </a:rPr>
              <a:t>https://en.wikipedia.org/wiki/Flowchart</a:t>
            </a:r>
            <a:r>
              <a:rPr lang="en-US" dirty="0"/>
              <a:t> </a:t>
            </a:r>
          </a:p>
          <a:p>
            <a:r>
              <a:rPr lang="en-US" dirty="0">
                <a:hlinkClick r:id="rId3"/>
              </a:rPr>
              <a:t>https://youtu.be/vOEN65nm4YU</a:t>
            </a:r>
            <a:r>
              <a:rPr lang="en-US" dirty="0"/>
              <a:t> </a:t>
            </a:r>
          </a:p>
        </p:txBody>
      </p:sp>
      <p:pic>
        <p:nvPicPr>
          <p:cNvPr id="5" name="Picture 4" descr="A diagram of a lamp plugged in and bulb turned out&#10;&#10;Description automatically generated">
            <a:extLst>
              <a:ext uri="{FF2B5EF4-FFF2-40B4-BE49-F238E27FC236}">
                <a16:creationId xmlns:a16="http://schemas.microsoft.com/office/drawing/2014/main" id="{A99E3E2A-BEA0-F3E5-B7B4-42599467CE45}"/>
              </a:ext>
            </a:extLst>
          </p:cNvPr>
          <p:cNvPicPr>
            <a:picLocks noChangeAspect="1"/>
          </p:cNvPicPr>
          <p:nvPr/>
        </p:nvPicPr>
        <p:blipFill>
          <a:blip r:embed="rId4"/>
          <a:stretch>
            <a:fillRect/>
          </a:stretch>
        </p:blipFill>
        <p:spPr>
          <a:xfrm>
            <a:off x="7101417" y="831250"/>
            <a:ext cx="3473450" cy="4638218"/>
          </a:xfrm>
          <a:prstGeom prst="rect">
            <a:avLst/>
          </a:prstGeom>
        </p:spPr>
      </p:pic>
      <p:sp>
        <p:nvSpPr>
          <p:cNvPr id="6" name="TextBox 5">
            <a:extLst>
              <a:ext uri="{FF2B5EF4-FFF2-40B4-BE49-F238E27FC236}">
                <a16:creationId xmlns:a16="http://schemas.microsoft.com/office/drawing/2014/main" id="{E44D9E5D-E9B4-3877-D2CA-84DA802F788F}"/>
              </a:ext>
            </a:extLst>
          </p:cNvPr>
          <p:cNvSpPr txBox="1"/>
          <p:nvPr/>
        </p:nvSpPr>
        <p:spPr>
          <a:xfrm>
            <a:off x="6553200" y="5565085"/>
            <a:ext cx="5190067" cy="923330"/>
          </a:xfrm>
          <a:prstGeom prst="rect">
            <a:avLst/>
          </a:prstGeom>
          <a:noFill/>
        </p:spPr>
        <p:txBody>
          <a:bodyPr wrap="square" rtlCol="0">
            <a:spAutoFit/>
          </a:bodyPr>
          <a:lstStyle/>
          <a:p>
            <a:r>
              <a:rPr lang="en-US" dirty="0">
                <a:hlinkClick r:id="rId5"/>
              </a:rPr>
              <a:t>CC-SA</a:t>
            </a:r>
            <a:r>
              <a:rPr lang="en-US" dirty="0"/>
              <a:t> </a:t>
            </a:r>
            <a:r>
              <a:rPr lang="en-US" dirty="0">
                <a:hlinkClick r:id="rId6"/>
              </a:rPr>
              <a:t>https://en.wikipedia.org/wiki/File:LampFlowchart.svg</a:t>
            </a:r>
            <a:r>
              <a:rPr lang="en-US" dirty="0"/>
              <a:t> </a:t>
            </a:r>
          </a:p>
        </p:txBody>
      </p:sp>
    </p:spTree>
    <p:extLst>
      <p:ext uri="{BB962C8B-B14F-4D97-AF65-F5344CB8AC3E}">
        <p14:creationId xmlns:p14="http://schemas.microsoft.com/office/powerpoint/2010/main" val="3812987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02578-FEFC-9A9F-DA91-868617B5638E}"/>
              </a:ext>
            </a:extLst>
          </p:cNvPr>
          <p:cNvSpPr>
            <a:spLocks noGrp="1"/>
          </p:cNvSpPr>
          <p:nvPr>
            <p:ph type="title"/>
          </p:nvPr>
        </p:nvSpPr>
        <p:spPr/>
        <p:txBody>
          <a:bodyPr/>
          <a:lstStyle/>
          <a:p>
            <a:r>
              <a:rPr lang="en-US" dirty="0"/>
              <a:t>Process Flow</a:t>
            </a:r>
          </a:p>
        </p:txBody>
      </p:sp>
      <p:sp>
        <p:nvSpPr>
          <p:cNvPr id="3" name="Content Placeholder 2">
            <a:extLst>
              <a:ext uri="{FF2B5EF4-FFF2-40B4-BE49-F238E27FC236}">
                <a16:creationId xmlns:a16="http://schemas.microsoft.com/office/drawing/2014/main" id="{39FA9AB4-1BC0-ED9B-F147-E128A4EAFC33}"/>
              </a:ext>
            </a:extLst>
          </p:cNvPr>
          <p:cNvSpPr>
            <a:spLocks noGrp="1"/>
          </p:cNvSpPr>
          <p:nvPr>
            <p:ph idx="1"/>
          </p:nvPr>
        </p:nvSpPr>
        <p:spPr/>
        <p:txBody>
          <a:bodyPr/>
          <a:lstStyle/>
          <a:p>
            <a:r>
              <a:rPr lang="en-US" dirty="0"/>
              <a:t>INPUT: get data into the program</a:t>
            </a:r>
          </a:p>
          <a:p>
            <a:r>
              <a:rPr lang="en-US" dirty="0"/>
              <a:t>PROCESSING: transform the data to something more meaningful</a:t>
            </a:r>
          </a:p>
          <a:p>
            <a:r>
              <a:rPr lang="en-US" dirty="0"/>
              <a:t>OUTPUT: present the more meaningful result</a:t>
            </a:r>
          </a:p>
          <a:p>
            <a:r>
              <a:rPr lang="en-US" dirty="0"/>
              <a:t>While this is a simplified concept, all computer programs follow this paradigm to some degree.</a:t>
            </a:r>
          </a:p>
        </p:txBody>
      </p:sp>
    </p:spTree>
    <p:extLst>
      <p:ext uri="{BB962C8B-B14F-4D97-AF65-F5344CB8AC3E}">
        <p14:creationId xmlns:p14="http://schemas.microsoft.com/office/powerpoint/2010/main" val="791180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96F3D-A842-7C9A-01CD-C9F17FC8776B}"/>
              </a:ext>
            </a:extLst>
          </p:cNvPr>
          <p:cNvSpPr>
            <a:spLocks noGrp="1"/>
          </p:cNvSpPr>
          <p:nvPr>
            <p:ph type="title"/>
          </p:nvPr>
        </p:nvSpPr>
        <p:spPr/>
        <p:txBody>
          <a:bodyPr/>
          <a:lstStyle/>
          <a:p>
            <a:r>
              <a:rPr lang="en-US" dirty="0"/>
              <a:t>Simple Output in Python</a:t>
            </a:r>
          </a:p>
        </p:txBody>
      </p:sp>
      <p:sp>
        <p:nvSpPr>
          <p:cNvPr id="3" name="Content Placeholder 2">
            <a:extLst>
              <a:ext uri="{FF2B5EF4-FFF2-40B4-BE49-F238E27FC236}">
                <a16:creationId xmlns:a16="http://schemas.microsoft.com/office/drawing/2014/main" id="{61FCE9B1-9746-C5FA-1D78-700F04C1F5E6}"/>
              </a:ext>
            </a:extLst>
          </p:cNvPr>
          <p:cNvSpPr>
            <a:spLocks noGrp="1"/>
          </p:cNvSpPr>
          <p:nvPr>
            <p:ph idx="1"/>
          </p:nvPr>
        </p:nvSpPr>
        <p:spPr>
          <a:xfrm>
            <a:off x="1103312" y="2052918"/>
            <a:ext cx="4772555" cy="4195481"/>
          </a:xfrm>
        </p:spPr>
        <p:txBody>
          <a:bodyPr>
            <a:normAutofit fontScale="92500" lnSpcReduction="20000"/>
          </a:bodyPr>
          <a:lstStyle/>
          <a:p>
            <a:r>
              <a:rPr lang="en-US" dirty="0"/>
              <a:t>Print([argument]) is a default function in python that prints the value of the optional argument and then prints a newline.</a:t>
            </a:r>
          </a:p>
          <a:p>
            <a:r>
              <a:rPr lang="en-US" dirty="0"/>
              <a:t>Functions encapsulate pre-written code.</a:t>
            </a:r>
          </a:p>
          <a:p>
            <a:r>
              <a:rPr lang="en-US" dirty="0"/>
              <a:t>It’s not fancy, but the print statement is effective.</a:t>
            </a:r>
          </a:p>
          <a:p>
            <a:r>
              <a:rPr lang="en-US" dirty="0"/>
              <a:t>Multiple items can be printed when separated by a comma and it will appear with a space between them.</a:t>
            </a:r>
          </a:p>
          <a:p>
            <a:r>
              <a:rPr lang="en-US" dirty="0"/>
              <a:t>Statements in a Python program are executed in sequential order from top to bottom.</a:t>
            </a:r>
          </a:p>
        </p:txBody>
      </p:sp>
      <p:pic>
        <p:nvPicPr>
          <p:cNvPr id="7" name="Picture 6">
            <a:extLst>
              <a:ext uri="{FF2B5EF4-FFF2-40B4-BE49-F238E27FC236}">
                <a16:creationId xmlns:a16="http://schemas.microsoft.com/office/drawing/2014/main" id="{37BFEA3A-165F-01C8-0364-9A75F83DBDEF}"/>
              </a:ext>
            </a:extLst>
          </p:cNvPr>
          <p:cNvPicPr>
            <a:picLocks noChangeAspect="1"/>
          </p:cNvPicPr>
          <p:nvPr/>
        </p:nvPicPr>
        <p:blipFill>
          <a:blip r:embed="rId2"/>
          <a:stretch>
            <a:fillRect/>
          </a:stretch>
        </p:blipFill>
        <p:spPr>
          <a:xfrm>
            <a:off x="6822829" y="1460881"/>
            <a:ext cx="3524742" cy="2124371"/>
          </a:xfrm>
          <a:prstGeom prst="rect">
            <a:avLst/>
          </a:prstGeom>
        </p:spPr>
      </p:pic>
      <p:pic>
        <p:nvPicPr>
          <p:cNvPr id="9" name="Picture 8">
            <a:extLst>
              <a:ext uri="{FF2B5EF4-FFF2-40B4-BE49-F238E27FC236}">
                <a16:creationId xmlns:a16="http://schemas.microsoft.com/office/drawing/2014/main" id="{6EFF81F6-81B5-A1C1-32F1-E430649FF66D}"/>
              </a:ext>
            </a:extLst>
          </p:cNvPr>
          <p:cNvPicPr>
            <a:picLocks noChangeAspect="1"/>
          </p:cNvPicPr>
          <p:nvPr/>
        </p:nvPicPr>
        <p:blipFill>
          <a:blip r:embed="rId3"/>
          <a:stretch>
            <a:fillRect/>
          </a:stretch>
        </p:blipFill>
        <p:spPr>
          <a:xfrm>
            <a:off x="6822829" y="3907519"/>
            <a:ext cx="4067743" cy="1371791"/>
          </a:xfrm>
          <a:prstGeom prst="rect">
            <a:avLst/>
          </a:prstGeom>
        </p:spPr>
      </p:pic>
    </p:spTree>
    <p:extLst>
      <p:ext uri="{BB962C8B-B14F-4D97-AF65-F5344CB8AC3E}">
        <p14:creationId xmlns:p14="http://schemas.microsoft.com/office/powerpoint/2010/main" val="3590244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829EB-C15A-C6B0-6D93-DA7870F1BB6C}"/>
              </a:ext>
            </a:extLst>
          </p:cNvPr>
          <p:cNvSpPr>
            <a:spLocks noGrp="1"/>
          </p:cNvSpPr>
          <p:nvPr>
            <p:ph type="title"/>
          </p:nvPr>
        </p:nvSpPr>
        <p:spPr/>
        <p:txBody>
          <a:bodyPr/>
          <a:lstStyle/>
          <a:p>
            <a:r>
              <a:rPr lang="en-US" dirty="0"/>
              <a:t>Comments</a:t>
            </a:r>
          </a:p>
        </p:txBody>
      </p:sp>
      <p:sp>
        <p:nvSpPr>
          <p:cNvPr id="3" name="Content Placeholder 2">
            <a:extLst>
              <a:ext uri="{FF2B5EF4-FFF2-40B4-BE49-F238E27FC236}">
                <a16:creationId xmlns:a16="http://schemas.microsoft.com/office/drawing/2014/main" id="{E3585F35-DC23-6CFF-FC32-AB5FE8C89201}"/>
              </a:ext>
            </a:extLst>
          </p:cNvPr>
          <p:cNvSpPr>
            <a:spLocks noGrp="1"/>
          </p:cNvSpPr>
          <p:nvPr>
            <p:ph idx="1"/>
          </p:nvPr>
        </p:nvSpPr>
        <p:spPr/>
        <p:txBody>
          <a:bodyPr>
            <a:normAutofit fontScale="85000" lnSpcReduction="10000"/>
          </a:bodyPr>
          <a:lstStyle/>
          <a:p>
            <a:r>
              <a:rPr lang="en-US" dirty="0"/>
              <a:t>Comments in Python are indicated by the hash character #.  Everything on the line after the # is ignored by the interpreter.</a:t>
            </a:r>
          </a:p>
          <a:p>
            <a:r>
              <a:rPr lang="en-US" dirty="0"/>
              <a:t>Multiline comments can be added using “”” (or ‘’’) to start and then again “”” (or ‘’’) to end the multiline comment.  It’s actually a multiline string but since it’s not assigned to a variable, it is removed and not executed by the interpreter.</a:t>
            </a:r>
          </a:p>
          <a:p>
            <a:r>
              <a:rPr lang="en-US" dirty="0"/>
              <a:t>Comments are a good practice for programmers to make notes of what they were thinking or what is going on with the code or code section.</a:t>
            </a:r>
          </a:p>
          <a:p>
            <a:r>
              <a:rPr lang="en-US" dirty="0"/>
              <a:t>Comments are important because even an experienced programmer can be confused with trying to understand what code is doing after a long time.  For example, if you write a code section and didn’t comment it, then came back to that program 2 years later to change it, it may take you a long time to figure out how it works even though you wrote it.  Often, other programmers are assigned to modify someone else’s code.</a:t>
            </a:r>
          </a:p>
          <a:p>
            <a:r>
              <a:rPr lang="en-US" dirty="0"/>
              <a:t>Meaningfully descriptive comments are very important.</a:t>
            </a:r>
          </a:p>
        </p:txBody>
      </p:sp>
    </p:spTree>
    <p:extLst>
      <p:ext uri="{BB962C8B-B14F-4D97-AF65-F5344CB8AC3E}">
        <p14:creationId xmlns:p14="http://schemas.microsoft.com/office/powerpoint/2010/main" val="2773197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BrushedMetal">
      <a:dk1>
        <a:sysClr val="windowText" lastClr="000000"/>
      </a:dk1>
      <a:lt1>
        <a:sysClr val="window" lastClr="FFFFFF"/>
      </a:lt1>
      <a:dk2>
        <a:srgbClr val="2F333A"/>
      </a:dk2>
      <a:lt2>
        <a:srgbClr val="E4F9F9"/>
      </a:lt2>
      <a:accent1>
        <a:srgbClr val="07CB98"/>
      </a:accent1>
      <a:accent2>
        <a:srgbClr val="5A90D1"/>
      </a:accent2>
      <a:accent3>
        <a:srgbClr val="E6AD1E"/>
      </a:accent3>
      <a:accent4>
        <a:srgbClr val="EA6312"/>
      </a:accent4>
      <a:accent5>
        <a:srgbClr val="8253A9"/>
      </a:accent5>
      <a:accent6>
        <a:srgbClr val="CB274A"/>
      </a:accent6>
      <a:hlink>
        <a:srgbClr val="5A90D1"/>
      </a:hlink>
      <a:folHlink>
        <a:srgbClr val="969696"/>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BrushedMetal">
      <a:dk1>
        <a:sysClr val="windowText" lastClr="000000"/>
      </a:dk1>
      <a:lt1>
        <a:sysClr val="window" lastClr="FFFFFF"/>
      </a:lt1>
      <a:dk2>
        <a:srgbClr val="2F333A"/>
      </a:dk2>
      <a:lt2>
        <a:srgbClr val="E4F9F9"/>
      </a:lt2>
      <a:accent1>
        <a:srgbClr val="07CB98"/>
      </a:accent1>
      <a:accent2>
        <a:srgbClr val="5A90D1"/>
      </a:accent2>
      <a:accent3>
        <a:srgbClr val="E6AD1E"/>
      </a:accent3>
      <a:accent4>
        <a:srgbClr val="EA6312"/>
      </a:accent4>
      <a:accent5>
        <a:srgbClr val="8253A9"/>
      </a:accent5>
      <a:accent6>
        <a:srgbClr val="CB274A"/>
      </a:accent6>
      <a:hlink>
        <a:srgbClr val="5A90D1"/>
      </a:hlink>
      <a:folHlink>
        <a:srgbClr val="969696"/>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9189</TotalTime>
  <Words>1952</Words>
  <Application>Microsoft Office PowerPoint</Application>
  <PresentationFormat>Widescreen</PresentationFormat>
  <Paragraphs>219</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Century Gothic</vt:lpstr>
      <vt:lpstr>Georgia</vt:lpstr>
      <vt:lpstr>Wingdings 3</vt:lpstr>
      <vt:lpstr>Ion</vt:lpstr>
      <vt:lpstr>IT-1113, Lecture Slides 02:</vt:lpstr>
      <vt:lpstr>Table of Contents</vt:lpstr>
      <vt:lpstr>Computer Program Planning</vt:lpstr>
      <vt:lpstr>Computer Program Planning 2</vt:lpstr>
      <vt:lpstr>Psuedo Code</vt:lpstr>
      <vt:lpstr>Flowcharts</vt:lpstr>
      <vt:lpstr>Process Flow</vt:lpstr>
      <vt:lpstr>Simple Output in Python</vt:lpstr>
      <vt:lpstr>Comments</vt:lpstr>
      <vt:lpstr>Variables</vt:lpstr>
      <vt:lpstr>Types</vt:lpstr>
      <vt:lpstr>Integers</vt:lpstr>
      <vt:lpstr>Floating-point</vt:lpstr>
      <vt:lpstr>Strings</vt:lpstr>
      <vt:lpstr>Type conversion</vt:lpstr>
      <vt:lpstr>Variable Reassignment</vt:lpstr>
      <vt:lpstr>Simple Input in Python</vt:lpstr>
      <vt:lpstr>Python Arithmetic Operators</vt:lpstr>
      <vt:lpstr>Python Assignment Operators</vt:lpstr>
      <vt:lpstr>Precedence</vt:lpstr>
      <vt:lpstr>Modulus</vt:lpstr>
      <vt:lpstr>Multiline Continuation</vt:lpstr>
      <vt:lpstr>Advanced Output Techniques</vt:lpstr>
      <vt:lpstr>The Python format Method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Comm &amp; Networking</dc:title>
  <dc:creator>Donald Privitera</dc:creator>
  <cp:lastModifiedBy>Donald Privitera</cp:lastModifiedBy>
  <cp:revision>9</cp:revision>
  <dcterms:created xsi:type="dcterms:W3CDTF">2021-08-13T02:08:47Z</dcterms:created>
  <dcterms:modified xsi:type="dcterms:W3CDTF">2024-07-23T00:11:19Z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