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50" r:id="rId1"/>
  </p:sldMasterIdLst>
  <p:notesMasterIdLst>
    <p:notesMasterId r:id="rId19"/>
  </p:notesMasterIdLst>
  <p:handoutMasterIdLst>
    <p:handoutMasterId r:id="rId20"/>
  </p:handoutMasterIdLst>
  <p:sldIdLst>
    <p:sldId id="365" r:id="rId2"/>
    <p:sldId id="366" r:id="rId3"/>
    <p:sldId id="367" r:id="rId4"/>
    <p:sldId id="368" r:id="rId5"/>
    <p:sldId id="369" r:id="rId6"/>
    <p:sldId id="374" r:id="rId7"/>
    <p:sldId id="370" r:id="rId8"/>
    <p:sldId id="375" r:id="rId9"/>
    <p:sldId id="371" r:id="rId10"/>
    <p:sldId id="372" r:id="rId11"/>
    <p:sldId id="373" r:id="rId12"/>
    <p:sldId id="376" r:id="rId13"/>
    <p:sldId id="377" r:id="rId14"/>
    <p:sldId id="380" r:id="rId15"/>
    <p:sldId id="378" r:id="rId16"/>
    <p:sldId id="379" r:id="rId17"/>
    <p:sldId id="38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B11D08-D064-43F8-B221-8A408073A6B9}" v="11" dt="2024-07-19T21:56:26.175"/>
  </p1510:revLst>
</p1510:revInfo>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0" autoAdjust="0"/>
    <p:restoredTop sz="94681" autoAdjust="0"/>
  </p:normalViewPr>
  <p:slideViewPr>
    <p:cSldViewPr snapToGrid="0">
      <p:cViewPr varScale="1">
        <p:scale>
          <a:sx n="113" d="100"/>
          <a:sy n="113" d="100"/>
        </p:scale>
        <p:origin x="84" y="2646"/>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ald Privitera" userId="b19266b5-85bb-4cd7-abc7-9d22c2c9327d" providerId="ADAL" clId="{91CBFEFE-3EAF-4286-82C0-04011A9CE32C}"/>
    <pc:docChg chg="modSld modMainMaster">
      <pc:chgData name="Donald Privitera" userId="b19266b5-85bb-4cd7-abc7-9d22c2c9327d" providerId="ADAL" clId="{91CBFEFE-3EAF-4286-82C0-04011A9CE32C}" dt="2024-07-19T17:49:20.889" v="22" actId="20577"/>
      <pc:docMkLst>
        <pc:docMk/>
      </pc:docMkLst>
      <pc:sldChg chg="modSp mod">
        <pc:chgData name="Donald Privitera" userId="b19266b5-85bb-4cd7-abc7-9d22c2c9327d" providerId="ADAL" clId="{91CBFEFE-3EAF-4286-82C0-04011A9CE32C}" dt="2024-07-19T17:48:35.626" v="12" actId="20577"/>
        <pc:sldMkLst>
          <pc:docMk/>
          <pc:sldMk cId="2660439541" sldId="365"/>
        </pc:sldMkLst>
        <pc:spChg chg="mod">
          <ac:chgData name="Donald Privitera" userId="b19266b5-85bb-4cd7-abc7-9d22c2c9327d" providerId="ADAL" clId="{91CBFEFE-3EAF-4286-82C0-04011A9CE32C}" dt="2024-07-19T17:48:35.626" v="12" actId="20577"/>
          <ac:spMkLst>
            <pc:docMk/>
            <pc:sldMk cId="2660439541" sldId="365"/>
            <ac:spMk id="4" creationId="{A46125D9-D5D8-4CD8-9A67-54EC039E3075}"/>
          </ac:spMkLst>
        </pc:spChg>
      </pc:sldChg>
      <pc:sldMasterChg chg="modSp mod">
        <pc:chgData name="Donald Privitera" userId="b19266b5-85bb-4cd7-abc7-9d22c2c9327d" providerId="ADAL" clId="{91CBFEFE-3EAF-4286-82C0-04011A9CE32C}" dt="2024-07-19T17:49:20.889" v="22" actId="20577"/>
        <pc:sldMasterMkLst>
          <pc:docMk/>
          <pc:sldMasterMk cId="2606170224" sldId="2147484050"/>
        </pc:sldMasterMkLst>
        <pc:spChg chg="mod">
          <ac:chgData name="Donald Privitera" userId="b19266b5-85bb-4cd7-abc7-9d22c2c9327d" providerId="ADAL" clId="{91CBFEFE-3EAF-4286-82C0-04011A9CE32C}" dt="2024-07-19T17:49:20.889" v="22" actId="20577"/>
          <ac:spMkLst>
            <pc:docMk/>
            <pc:sldMasterMk cId="2606170224" sldId="2147484050"/>
            <ac:spMk id="13" creationId="{D214AFFB-7AC6-4DF7-BD08-C10C910854B5}"/>
          </ac:spMkLst>
        </pc:spChg>
      </pc:sldMasterChg>
    </pc:docChg>
  </pc:docChgLst>
  <pc:docChgLst>
    <pc:chgData name="Donald Privitera" userId="b19266b5-85bb-4cd7-abc7-9d22c2c9327d" providerId="ADAL" clId="{25B11D08-D064-43F8-B221-8A408073A6B9}"/>
    <pc:docChg chg="undo custSel addSld modSld">
      <pc:chgData name="Donald Privitera" userId="b19266b5-85bb-4cd7-abc7-9d22c2c9327d" providerId="ADAL" clId="{25B11D08-D064-43F8-B221-8A408073A6B9}" dt="2024-07-20T21:15:57.983" v="11615" actId="20577"/>
      <pc:docMkLst>
        <pc:docMk/>
      </pc:docMkLst>
      <pc:sldChg chg="modSp mod">
        <pc:chgData name="Donald Privitera" userId="b19266b5-85bb-4cd7-abc7-9d22c2c9327d" providerId="ADAL" clId="{25B11D08-D064-43F8-B221-8A408073A6B9}" dt="2024-07-20T15:35:49.906" v="11606" actId="20577"/>
        <pc:sldMkLst>
          <pc:docMk/>
          <pc:sldMk cId="2660439541" sldId="365"/>
        </pc:sldMkLst>
        <pc:spChg chg="mod">
          <ac:chgData name="Donald Privitera" userId="b19266b5-85bb-4cd7-abc7-9d22c2c9327d" providerId="ADAL" clId="{25B11D08-D064-43F8-B221-8A408073A6B9}" dt="2024-07-20T15:35:40.179" v="11582" actId="20577"/>
          <ac:spMkLst>
            <pc:docMk/>
            <pc:sldMk cId="2660439541" sldId="365"/>
            <ac:spMk id="4" creationId="{A46125D9-D5D8-4CD8-9A67-54EC039E3075}"/>
          </ac:spMkLst>
        </pc:spChg>
        <pc:spChg chg="mod">
          <ac:chgData name="Donald Privitera" userId="b19266b5-85bb-4cd7-abc7-9d22c2c9327d" providerId="ADAL" clId="{25B11D08-D064-43F8-B221-8A408073A6B9}" dt="2024-07-20T15:35:49.906" v="11606" actId="20577"/>
          <ac:spMkLst>
            <pc:docMk/>
            <pc:sldMk cId="2660439541" sldId="365"/>
            <ac:spMk id="5" creationId="{7AB0199A-8625-48D3-A0A7-97CFA8299759}"/>
          </ac:spMkLst>
        </pc:spChg>
      </pc:sldChg>
      <pc:sldChg chg="modSp mod">
        <pc:chgData name="Donald Privitera" userId="b19266b5-85bb-4cd7-abc7-9d22c2c9327d" providerId="ADAL" clId="{25B11D08-D064-43F8-B221-8A408073A6B9}" dt="2024-07-19T17:53:52.953" v="217" actId="6549"/>
        <pc:sldMkLst>
          <pc:docMk/>
          <pc:sldMk cId="2731853233" sldId="366"/>
        </pc:sldMkLst>
        <pc:spChg chg="mod">
          <ac:chgData name="Donald Privitera" userId="b19266b5-85bb-4cd7-abc7-9d22c2c9327d" providerId="ADAL" clId="{25B11D08-D064-43F8-B221-8A408073A6B9}" dt="2024-07-19T17:51:59.689" v="51" actId="20577"/>
          <ac:spMkLst>
            <pc:docMk/>
            <pc:sldMk cId="2731853233" sldId="366"/>
            <ac:spMk id="2" creationId="{77004BE6-B2F9-86B8-1A7D-A9155BFD8CB9}"/>
          </ac:spMkLst>
        </pc:spChg>
        <pc:spChg chg="mod">
          <ac:chgData name="Donald Privitera" userId="b19266b5-85bb-4cd7-abc7-9d22c2c9327d" providerId="ADAL" clId="{25B11D08-D064-43F8-B221-8A408073A6B9}" dt="2024-07-19T17:53:52.953" v="217" actId="6549"/>
          <ac:spMkLst>
            <pc:docMk/>
            <pc:sldMk cId="2731853233" sldId="366"/>
            <ac:spMk id="3" creationId="{24D37A07-6EBE-49C2-872C-D2C1A8A8B1D5}"/>
          </ac:spMkLst>
        </pc:spChg>
      </pc:sldChg>
      <pc:sldChg chg="modSp new mod">
        <pc:chgData name="Donald Privitera" userId="b19266b5-85bb-4cd7-abc7-9d22c2c9327d" providerId="ADAL" clId="{25B11D08-D064-43F8-B221-8A408073A6B9}" dt="2024-07-19T17:55:38.249" v="407" actId="20577"/>
        <pc:sldMkLst>
          <pc:docMk/>
          <pc:sldMk cId="1048338998" sldId="367"/>
        </pc:sldMkLst>
        <pc:spChg chg="mod">
          <ac:chgData name="Donald Privitera" userId="b19266b5-85bb-4cd7-abc7-9d22c2c9327d" providerId="ADAL" clId="{25B11D08-D064-43F8-B221-8A408073A6B9}" dt="2024-07-19T17:54:12.841" v="223" actId="20577"/>
          <ac:spMkLst>
            <pc:docMk/>
            <pc:sldMk cId="1048338998" sldId="367"/>
            <ac:spMk id="2" creationId="{E76884D6-8519-0687-E9EB-3088E1E3CC39}"/>
          </ac:spMkLst>
        </pc:spChg>
        <pc:spChg chg="mod">
          <ac:chgData name="Donald Privitera" userId="b19266b5-85bb-4cd7-abc7-9d22c2c9327d" providerId="ADAL" clId="{25B11D08-D064-43F8-B221-8A408073A6B9}" dt="2024-07-19T17:55:38.249" v="407" actId="20577"/>
          <ac:spMkLst>
            <pc:docMk/>
            <pc:sldMk cId="1048338998" sldId="367"/>
            <ac:spMk id="3" creationId="{44945446-7933-825A-6C13-524A50E2AD55}"/>
          </ac:spMkLst>
        </pc:spChg>
      </pc:sldChg>
      <pc:sldChg chg="modSp new mod">
        <pc:chgData name="Donald Privitera" userId="b19266b5-85bb-4cd7-abc7-9d22c2c9327d" providerId="ADAL" clId="{25B11D08-D064-43F8-B221-8A408073A6B9}" dt="2024-07-19T18:00:32.393" v="1089" actId="20577"/>
        <pc:sldMkLst>
          <pc:docMk/>
          <pc:sldMk cId="3529849379" sldId="368"/>
        </pc:sldMkLst>
        <pc:spChg chg="mod">
          <ac:chgData name="Donald Privitera" userId="b19266b5-85bb-4cd7-abc7-9d22c2c9327d" providerId="ADAL" clId="{25B11D08-D064-43F8-B221-8A408073A6B9}" dt="2024-07-19T17:55:59.257" v="416" actId="20577"/>
          <ac:spMkLst>
            <pc:docMk/>
            <pc:sldMk cId="3529849379" sldId="368"/>
            <ac:spMk id="2" creationId="{CCD209C2-2448-7FDA-A55B-5B436EEDF625}"/>
          </ac:spMkLst>
        </pc:spChg>
        <pc:spChg chg="mod">
          <ac:chgData name="Donald Privitera" userId="b19266b5-85bb-4cd7-abc7-9d22c2c9327d" providerId="ADAL" clId="{25B11D08-D064-43F8-B221-8A408073A6B9}" dt="2024-07-19T18:00:32.393" v="1089" actId="20577"/>
          <ac:spMkLst>
            <pc:docMk/>
            <pc:sldMk cId="3529849379" sldId="368"/>
            <ac:spMk id="3" creationId="{615FD99B-13E6-28E8-07EC-0292D84BCD25}"/>
          </ac:spMkLst>
        </pc:spChg>
      </pc:sldChg>
      <pc:sldChg chg="modSp new mod">
        <pc:chgData name="Donald Privitera" userId="b19266b5-85bb-4cd7-abc7-9d22c2c9327d" providerId="ADAL" clId="{25B11D08-D064-43F8-B221-8A408073A6B9}" dt="2024-07-19T18:04:56.745" v="1699" actId="20577"/>
        <pc:sldMkLst>
          <pc:docMk/>
          <pc:sldMk cId="2747067710" sldId="369"/>
        </pc:sldMkLst>
        <pc:spChg chg="mod">
          <ac:chgData name="Donald Privitera" userId="b19266b5-85bb-4cd7-abc7-9d22c2c9327d" providerId="ADAL" clId="{25B11D08-D064-43F8-B221-8A408073A6B9}" dt="2024-07-19T18:01:01.288" v="1106" actId="20577"/>
          <ac:spMkLst>
            <pc:docMk/>
            <pc:sldMk cId="2747067710" sldId="369"/>
            <ac:spMk id="2" creationId="{BDA5334E-465E-7FA8-BB88-F15D04822957}"/>
          </ac:spMkLst>
        </pc:spChg>
        <pc:spChg chg="mod">
          <ac:chgData name="Donald Privitera" userId="b19266b5-85bb-4cd7-abc7-9d22c2c9327d" providerId="ADAL" clId="{25B11D08-D064-43F8-B221-8A408073A6B9}" dt="2024-07-19T18:04:56.745" v="1699" actId="20577"/>
          <ac:spMkLst>
            <pc:docMk/>
            <pc:sldMk cId="2747067710" sldId="369"/>
            <ac:spMk id="3" creationId="{4465966A-D8FE-C917-18DA-25D78235945A}"/>
          </ac:spMkLst>
        </pc:spChg>
      </pc:sldChg>
      <pc:sldChg chg="modSp new mod">
        <pc:chgData name="Donald Privitera" userId="b19266b5-85bb-4cd7-abc7-9d22c2c9327d" providerId="ADAL" clId="{25B11D08-D064-43F8-B221-8A408073A6B9}" dt="2024-07-20T21:15:37.263" v="11612" actId="20577"/>
        <pc:sldMkLst>
          <pc:docMk/>
          <pc:sldMk cId="1953069136" sldId="370"/>
        </pc:sldMkLst>
        <pc:spChg chg="mod">
          <ac:chgData name="Donald Privitera" userId="b19266b5-85bb-4cd7-abc7-9d22c2c9327d" providerId="ADAL" clId="{25B11D08-D064-43F8-B221-8A408073A6B9}" dt="2024-07-19T18:05:42.281" v="1706" actId="20577"/>
          <ac:spMkLst>
            <pc:docMk/>
            <pc:sldMk cId="1953069136" sldId="370"/>
            <ac:spMk id="2" creationId="{BAD99C0E-1CA7-EF23-AB4A-935A1D96F636}"/>
          </ac:spMkLst>
        </pc:spChg>
        <pc:spChg chg="mod">
          <ac:chgData name="Donald Privitera" userId="b19266b5-85bb-4cd7-abc7-9d22c2c9327d" providerId="ADAL" clId="{25B11D08-D064-43F8-B221-8A408073A6B9}" dt="2024-07-20T21:15:37.263" v="11612" actId="20577"/>
          <ac:spMkLst>
            <pc:docMk/>
            <pc:sldMk cId="1953069136" sldId="370"/>
            <ac:spMk id="3" creationId="{127F1C56-95B5-EF70-8F58-061F7F780A64}"/>
          </ac:spMkLst>
        </pc:spChg>
      </pc:sldChg>
      <pc:sldChg chg="modSp new mod">
        <pc:chgData name="Donald Privitera" userId="b19266b5-85bb-4cd7-abc7-9d22c2c9327d" providerId="ADAL" clId="{25B11D08-D064-43F8-B221-8A408073A6B9}" dt="2024-07-19T19:03:56.293" v="6055" actId="20577"/>
        <pc:sldMkLst>
          <pc:docMk/>
          <pc:sldMk cId="2797899545" sldId="371"/>
        </pc:sldMkLst>
        <pc:spChg chg="mod">
          <ac:chgData name="Donald Privitera" userId="b19266b5-85bb-4cd7-abc7-9d22c2c9327d" providerId="ADAL" clId="{25B11D08-D064-43F8-B221-8A408073A6B9}" dt="2024-07-19T18:21:13.998" v="2853" actId="20577"/>
          <ac:spMkLst>
            <pc:docMk/>
            <pc:sldMk cId="2797899545" sldId="371"/>
            <ac:spMk id="2" creationId="{1716D7E5-FF58-5DAD-4C26-21A13094D146}"/>
          </ac:spMkLst>
        </pc:spChg>
        <pc:spChg chg="mod">
          <ac:chgData name="Donald Privitera" userId="b19266b5-85bb-4cd7-abc7-9d22c2c9327d" providerId="ADAL" clId="{25B11D08-D064-43F8-B221-8A408073A6B9}" dt="2024-07-19T19:03:56.293" v="6055" actId="20577"/>
          <ac:spMkLst>
            <pc:docMk/>
            <pc:sldMk cId="2797899545" sldId="371"/>
            <ac:spMk id="3" creationId="{D10F59BC-5B98-142C-56B1-0645A9BA7AD2}"/>
          </ac:spMkLst>
        </pc:spChg>
      </pc:sldChg>
      <pc:sldChg chg="modSp new mod">
        <pc:chgData name="Donald Privitera" userId="b19266b5-85bb-4cd7-abc7-9d22c2c9327d" providerId="ADAL" clId="{25B11D08-D064-43F8-B221-8A408073A6B9}" dt="2024-07-19T18:34:05.559" v="4113" actId="20577"/>
        <pc:sldMkLst>
          <pc:docMk/>
          <pc:sldMk cId="3254521687" sldId="372"/>
        </pc:sldMkLst>
        <pc:spChg chg="mod">
          <ac:chgData name="Donald Privitera" userId="b19266b5-85bb-4cd7-abc7-9d22c2c9327d" providerId="ADAL" clId="{25B11D08-D064-43F8-B221-8A408073A6B9}" dt="2024-07-19T18:24:33.399" v="3186" actId="20577"/>
          <ac:spMkLst>
            <pc:docMk/>
            <pc:sldMk cId="3254521687" sldId="372"/>
            <ac:spMk id="2" creationId="{129B66BA-ACFA-810E-6189-3F7DE96CCBE7}"/>
          </ac:spMkLst>
        </pc:spChg>
        <pc:spChg chg="mod">
          <ac:chgData name="Donald Privitera" userId="b19266b5-85bb-4cd7-abc7-9d22c2c9327d" providerId="ADAL" clId="{25B11D08-D064-43F8-B221-8A408073A6B9}" dt="2024-07-19T18:34:05.559" v="4113" actId="20577"/>
          <ac:spMkLst>
            <pc:docMk/>
            <pc:sldMk cId="3254521687" sldId="372"/>
            <ac:spMk id="3" creationId="{13881465-677E-9845-6589-725A457181BF}"/>
          </ac:spMkLst>
        </pc:spChg>
      </pc:sldChg>
      <pc:sldChg chg="modSp new mod">
        <pc:chgData name="Donald Privitera" userId="b19266b5-85bb-4cd7-abc7-9d22c2c9327d" providerId="ADAL" clId="{25B11D08-D064-43F8-B221-8A408073A6B9}" dt="2024-07-19T18:37:25.991" v="4417" actId="20577"/>
        <pc:sldMkLst>
          <pc:docMk/>
          <pc:sldMk cId="2938204939" sldId="373"/>
        </pc:sldMkLst>
        <pc:spChg chg="mod">
          <ac:chgData name="Donald Privitera" userId="b19266b5-85bb-4cd7-abc7-9d22c2c9327d" providerId="ADAL" clId="{25B11D08-D064-43F8-B221-8A408073A6B9}" dt="2024-07-19T18:34:58.374" v="4142" actId="20577"/>
          <ac:spMkLst>
            <pc:docMk/>
            <pc:sldMk cId="2938204939" sldId="373"/>
            <ac:spMk id="2" creationId="{F0A34515-3315-0A80-67C5-87AEEE320431}"/>
          </ac:spMkLst>
        </pc:spChg>
        <pc:spChg chg="mod">
          <ac:chgData name="Donald Privitera" userId="b19266b5-85bb-4cd7-abc7-9d22c2c9327d" providerId="ADAL" clId="{25B11D08-D064-43F8-B221-8A408073A6B9}" dt="2024-07-19T18:37:25.991" v="4417" actId="20577"/>
          <ac:spMkLst>
            <pc:docMk/>
            <pc:sldMk cId="2938204939" sldId="373"/>
            <ac:spMk id="3" creationId="{56999E67-399A-DA98-1A22-028A2087943D}"/>
          </ac:spMkLst>
        </pc:spChg>
      </pc:sldChg>
      <pc:sldChg chg="modSp new mod">
        <pc:chgData name="Donald Privitera" userId="b19266b5-85bb-4cd7-abc7-9d22c2c9327d" providerId="ADAL" clId="{25B11D08-D064-43F8-B221-8A408073A6B9}" dt="2024-07-19T18:45:43.687" v="5176" actId="20577"/>
        <pc:sldMkLst>
          <pc:docMk/>
          <pc:sldMk cId="1260478603" sldId="374"/>
        </pc:sldMkLst>
        <pc:spChg chg="mod">
          <ac:chgData name="Donald Privitera" userId="b19266b5-85bb-4cd7-abc7-9d22c2c9327d" providerId="ADAL" clId="{25B11D08-D064-43F8-B221-8A408073A6B9}" dt="2024-07-19T18:39:14.038" v="4450" actId="20577"/>
          <ac:spMkLst>
            <pc:docMk/>
            <pc:sldMk cId="1260478603" sldId="374"/>
            <ac:spMk id="2" creationId="{49F4E370-97D6-3A2A-9E05-6F56F35A8B7B}"/>
          </ac:spMkLst>
        </pc:spChg>
        <pc:spChg chg="mod">
          <ac:chgData name="Donald Privitera" userId="b19266b5-85bb-4cd7-abc7-9d22c2c9327d" providerId="ADAL" clId="{25B11D08-D064-43F8-B221-8A408073A6B9}" dt="2024-07-19T18:45:43.687" v="5176" actId="20577"/>
          <ac:spMkLst>
            <pc:docMk/>
            <pc:sldMk cId="1260478603" sldId="374"/>
            <ac:spMk id="3" creationId="{CF1FBF48-66E9-DB5E-9F4B-0649243CB6DD}"/>
          </ac:spMkLst>
        </pc:spChg>
      </pc:sldChg>
      <pc:sldChg chg="modSp new mod">
        <pc:chgData name="Donald Privitera" userId="b19266b5-85bb-4cd7-abc7-9d22c2c9327d" providerId="ADAL" clId="{25B11D08-D064-43F8-B221-8A408073A6B9}" dt="2024-07-19T19:05:30.294" v="6115" actId="6549"/>
        <pc:sldMkLst>
          <pc:docMk/>
          <pc:sldMk cId="153200206" sldId="375"/>
        </pc:sldMkLst>
        <pc:spChg chg="mod">
          <ac:chgData name="Donald Privitera" userId="b19266b5-85bb-4cd7-abc7-9d22c2c9327d" providerId="ADAL" clId="{25B11D08-D064-43F8-B221-8A408073A6B9}" dt="2024-07-19T18:46:52.054" v="5219" actId="20577"/>
          <ac:spMkLst>
            <pc:docMk/>
            <pc:sldMk cId="153200206" sldId="375"/>
            <ac:spMk id="2" creationId="{E41B232B-9F5D-2787-BAF8-435C3E65A9B6}"/>
          </ac:spMkLst>
        </pc:spChg>
        <pc:spChg chg="mod">
          <ac:chgData name="Donald Privitera" userId="b19266b5-85bb-4cd7-abc7-9d22c2c9327d" providerId="ADAL" clId="{25B11D08-D064-43F8-B221-8A408073A6B9}" dt="2024-07-19T19:05:30.294" v="6115" actId="6549"/>
          <ac:spMkLst>
            <pc:docMk/>
            <pc:sldMk cId="153200206" sldId="375"/>
            <ac:spMk id="3" creationId="{778A9685-072C-0545-BEE0-D87B128234F3}"/>
          </ac:spMkLst>
        </pc:spChg>
      </pc:sldChg>
      <pc:sldChg chg="modSp new mod">
        <pc:chgData name="Donald Privitera" userId="b19266b5-85bb-4cd7-abc7-9d22c2c9327d" providerId="ADAL" clId="{25B11D08-D064-43F8-B221-8A408073A6B9}" dt="2024-07-19T20:52:33.328" v="6311" actId="6549"/>
        <pc:sldMkLst>
          <pc:docMk/>
          <pc:sldMk cId="3060033853" sldId="376"/>
        </pc:sldMkLst>
        <pc:spChg chg="mod">
          <ac:chgData name="Donald Privitera" userId="b19266b5-85bb-4cd7-abc7-9d22c2c9327d" providerId="ADAL" clId="{25B11D08-D064-43F8-B221-8A408073A6B9}" dt="2024-07-19T19:49:35.394" v="6154" actId="20577"/>
          <ac:spMkLst>
            <pc:docMk/>
            <pc:sldMk cId="3060033853" sldId="376"/>
            <ac:spMk id="2" creationId="{555BD2AB-807F-1CC8-E1F5-875470ECE234}"/>
          </ac:spMkLst>
        </pc:spChg>
        <pc:spChg chg="mod">
          <ac:chgData name="Donald Privitera" userId="b19266b5-85bb-4cd7-abc7-9d22c2c9327d" providerId="ADAL" clId="{25B11D08-D064-43F8-B221-8A408073A6B9}" dt="2024-07-19T20:52:33.328" v="6311" actId="6549"/>
          <ac:spMkLst>
            <pc:docMk/>
            <pc:sldMk cId="3060033853" sldId="376"/>
            <ac:spMk id="3" creationId="{A96B8D3C-45CB-5E0D-CE66-162C7776E958}"/>
          </ac:spMkLst>
        </pc:spChg>
      </pc:sldChg>
      <pc:sldChg chg="modSp new mod">
        <pc:chgData name="Donald Privitera" userId="b19266b5-85bb-4cd7-abc7-9d22c2c9327d" providerId="ADAL" clId="{25B11D08-D064-43F8-B221-8A408073A6B9}" dt="2024-07-19T21:17:19.468" v="9233" actId="20577"/>
        <pc:sldMkLst>
          <pc:docMk/>
          <pc:sldMk cId="4153242682" sldId="377"/>
        </pc:sldMkLst>
        <pc:spChg chg="mod">
          <ac:chgData name="Donald Privitera" userId="b19266b5-85bb-4cd7-abc7-9d22c2c9327d" providerId="ADAL" clId="{25B11D08-D064-43F8-B221-8A408073A6B9}" dt="2024-07-19T20:53:13.134" v="6327" actId="20577"/>
          <ac:spMkLst>
            <pc:docMk/>
            <pc:sldMk cId="4153242682" sldId="377"/>
            <ac:spMk id="2" creationId="{23D6CD8A-B65C-8D95-8592-A4BC676873F2}"/>
          </ac:spMkLst>
        </pc:spChg>
        <pc:spChg chg="mod">
          <ac:chgData name="Donald Privitera" userId="b19266b5-85bb-4cd7-abc7-9d22c2c9327d" providerId="ADAL" clId="{25B11D08-D064-43F8-B221-8A408073A6B9}" dt="2024-07-19T21:17:19.468" v="9233" actId="20577"/>
          <ac:spMkLst>
            <pc:docMk/>
            <pc:sldMk cId="4153242682" sldId="377"/>
            <ac:spMk id="3" creationId="{FE07D9E6-B749-407A-8441-10DAC3338974}"/>
          </ac:spMkLst>
        </pc:spChg>
      </pc:sldChg>
      <pc:sldChg chg="modSp new mod">
        <pc:chgData name="Donald Privitera" userId="b19266b5-85bb-4cd7-abc7-9d22c2c9327d" providerId="ADAL" clId="{25B11D08-D064-43F8-B221-8A408073A6B9}" dt="2024-07-19T21:58:20.890" v="11055" actId="20577"/>
        <pc:sldMkLst>
          <pc:docMk/>
          <pc:sldMk cId="3495602111" sldId="378"/>
        </pc:sldMkLst>
        <pc:spChg chg="mod">
          <ac:chgData name="Donald Privitera" userId="b19266b5-85bb-4cd7-abc7-9d22c2c9327d" providerId="ADAL" clId="{25B11D08-D064-43F8-B221-8A408073A6B9}" dt="2024-07-19T21:06:27.500" v="8269" actId="20577"/>
          <ac:spMkLst>
            <pc:docMk/>
            <pc:sldMk cId="3495602111" sldId="378"/>
            <ac:spMk id="2" creationId="{B64ED4FA-1BA8-DBE1-0E5E-F9EBAC78C4B1}"/>
          </ac:spMkLst>
        </pc:spChg>
        <pc:spChg chg="mod">
          <ac:chgData name="Donald Privitera" userId="b19266b5-85bb-4cd7-abc7-9d22c2c9327d" providerId="ADAL" clId="{25B11D08-D064-43F8-B221-8A408073A6B9}" dt="2024-07-19T21:58:20.890" v="11055" actId="20577"/>
          <ac:spMkLst>
            <pc:docMk/>
            <pc:sldMk cId="3495602111" sldId="378"/>
            <ac:spMk id="3" creationId="{4DE4488A-B7AF-EA96-A208-6E937E54B093}"/>
          </ac:spMkLst>
        </pc:spChg>
      </pc:sldChg>
      <pc:sldChg chg="addSp modSp new mod">
        <pc:chgData name="Donald Privitera" userId="b19266b5-85bb-4cd7-abc7-9d22c2c9327d" providerId="ADAL" clId="{25B11D08-D064-43F8-B221-8A408073A6B9}" dt="2024-07-19T22:14:08.473" v="11291" actId="20577"/>
        <pc:sldMkLst>
          <pc:docMk/>
          <pc:sldMk cId="2191727044" sldId="379"/>
        </pc:sldMkLst>
        <pc:spChg chg="mod">
          <ac:chgData name="Donald Privitera" userId="b19266b5-85bb-4cd7-abc7-9d22c2c9327d" providerId="ADAL" clId="{25B11D08-D064-43F8-B221-8A408073A6B9}" dt="2024-07-19T22:10:57.417" v="11077" actId="20577"/>
          <ac:spMkLst>
            <pc:docMk/>
            <pc:sldMk cId="2191727044" sldId="379"/>
            <ac:spMk id="2" creationId="{94338288-7ABC-FFEF-8007-3A91CCD6528D}"/>
          </ac:spMkLst>
        </pc:spChg>
        <pc:spChg chg="mod">
          <ac:chgData name="Donald Privitera" userId="b19266b5-85bb-4cd7-abc7-9d22c2c9327d" providerId="ADAL" clId="{25B11D08-D064-43F8-B221-8A408073A6B9}" dt="2024-07-19T22:14:08.473" v="11291" actId="20577"/>
          <ac:spMkLst>
            <pc:docMk/>
            <pc:sldMk cId="2191727044" sldId="379"/>
            <ac:spMk id="3" creationId="{CFC644DD-CF92-DD08-1D38-EA873C80F652}"/>
          </ac:spMkLst>
        </pc:spChg>
        <pc:picChg chg="add mod">
          <ac:chgData name="Donald Privitera" userId="b19266b5-85bb-4cd7-abc7-9d22c2c9327d" providerId="ADAL" clId="{25B11D08-D064-43F8-B221-8A408073A6B9}" dt="2024-07-19T22:13:01.808" v="11226" actId="1076"/>
          <ac:picMkLst>
            <pc:docMk/>
            <pc:sldMk cId="2191727044" sldId="379"/>
            <ac:picMk id="5" creationId="{05C8C31A-BB17-1A13-23D6-870014FF9431}"/>
          </ac:picMkLst>
        </pc:picChg>
      </pc:sldChg>
      <pc:sldChg chg="modSp new mod">
        <pc:chgData name="Donald Privitera" userId="b19266b5-85bb-4cd7-abc7-9d22c2c9327d" providerId="ADAL" clId="{25B11D08-D064-43F8-B221-8A408073A6B9}" dt="2024-07-20T21:15:57.983" v="11615" actId="20577"/>
        <pc:sldMkLst>
          <pc:docMk/>
          <pc:sldMk cId="2009236820" sldId="380"/>
        </pc:sldMkLst>
        <pc:spChg chg="mod">
          <ac:chgData name="Donald Privitera" userId="b19266b5-85bb-4cd7-abc7-9d22c2c9327d" providerId="ADAL" clId="{25B11D08-D064-43F8-B221-8A408073A6B9}" dt="2024-07-19T21:28:43.628" v="9256" actId="20577"/>
          <ac:spMkLst>
            <pc:docMk/>
            <pc:sldMk cId="2009236820" sldId="380"/>
            <ac:spMk id="2" creationId="{751551E9-15BF-69CD-7CE8-9A542AA7AC20}"/>
          </ac:spMkLst>
        </pc:spChg>
        <pc:spChg chg="mod">
          <ac:chgData name="Donald Privitera" userId="b19266b5-85bb-4cd7-abc7-9d22c2c9327d" providerId="ADAL" clId="{25B11D08-D064-43F8-B221-8A408073A6B9}" dt="2024-07-20T21:15:57.983" v="11615" actId="20577"/>
          <ac:spMkLst>
            <pc:docMk/>
            <pc:sldMk cId="2009236820" sldId="380"/>
            <ac:spMk id="3" creationId="{61BA7C94-DF4F-3005-8049-C6BD6C2D6D9E}"/>
          </ac:spMkLst>
        </pc:spChg>
      </pc:sldChg>
      <pc:sldChg chg="modSp new mod">
        <pc:chgData name="Donald Privitera" userId="b19266b5-85bb-4cd7-abc7-9d22c2c9327d" providerId="ADAL" clId="{25B11D08-D064-43F8-B221-8A408073A6B9}" dt="2024-07-19T22:17:48.745" v="11575" actId="20577"/>
        <pc:sldMkLst>
          <pc:docMk/>
          <pc:sldMk cId="3146646390" sldId="381"/>
        </pc:sldMkLst>
        <pc:spChg chg="mod">
          <ac:chgData name="Donald Privitera" userId="b19266b5-85bb-4cd7-abc7-9d22c2c9327d" providerId="ADAL" clId="{25B11D08-D064-43F8-B221-8A408073A6B9}" dt="2024-07-19T22:14:16.200" v="11309" actId="20577"/>
          <ac:spMkLst>
            <pc:docMk/>
            <pc:sldMk cId="3146646390" sldId="381"/>
            <ac:spMk id="2" creationId="{5A6BA732-6853-50A6-6067-F3F37F0564A5}"/>
          </ac:spMkLst>
        </pc:spChg>
        <pc:spChg chg="mod">
          <ac:chgData name="Donald Privitera" userId="b19266b5-85bb-4cd7-abc7-9d22c2c9327d" providerId="ADAL" clId="{25B11D08-D064-43F8-B221-8A408073A6B9}" dt="2024-07-19T22:17:48.745" v="11575" actId="20577"/>
          <ac:spMkLst>
            <pc:docMk/>
            <pc:sldMk cId="3146646390" sldId="381"/>
            <ac:spMk id="3" creationId="{E5B14EAC-491F-5E0F-D165-EEA69D609D8E}"/>
          </ac:spMkLst>
        </pc:spChg>
      </pc:sldChg>
    </pc:docChg>
  </pc:docChgLst>
  <pc:docChgLst>
    <pc:chgData name="Donald Privitera" userId="b19266b5-85bb-4cd7-abc7-9d22c2c9327d" providerId="ADAL" clId="{F8E73A52-37D0-46FE-85E1-F0E5CFBDAC52}"/>
    <pc:docChg chg="custSel delSld modSld">
      <pc:chgData name="Donald Privitera" userId="b19266b5-85bb-4cd7-abc7-9d22c2c9327d" providerId="ADAL" clId="{F8E73A52-37D0-46FE-85E1-F0E5CFBDAC52}" dt="2022-07-28T23:43:54.236" v="28" actId="47"/>
      <pc:docMkLst>
        <pc:docMk/>
      </pc:docMkLst>
      <pc:sldChg chg="modSp mod">
        <pc:chgData name="Donald Privitera" userId="b19266b5-85bb-4cd7-abc7-9d22c2c9327d" providerId="ADAL" clId="{F8E73A52-37D0-46FE-85E1-F0E5CFBDAC52}" dt="2022-07-28T23:43:17.265" v="17" actId="6549"/>
        <pc:sldMkLst>
          <pc:docMk/>
          <pc:sldMk cId="2660439541" sldId="365"/>
        </pc:sldMkLst>
        <pc:spChg chg="mod">
          <ac:chgData name="Donald Privitera" userId="b19266b5-85bb-4cd7-abc7-9d22c2c9327d" providerId="ADAL" clId="{F8E73A52-37D0-46FE-85E1-F0E5CFBDAC52}" dt="2022-07-28T23:43:12.609" v="16" actId="20577"/>
          <ac:spMkLst>
            <pc:docMk/>
            <pc:sldMk cId="2660439541" sldId="365"/>
            <ac:spMk id="4" creationId="{A46125D9-D5D8-4CD8-9A67-54EC039E3075}"/>
          </ac:spMkLst>
        </pc:spChg>
        <pc:spChg chg="mod">
          <ac:chgData name="Donald Privitera" userId="b19266b5-85bb-4cd7-abc7-9d22c2c9327d" providerId="ADAL" clId="{F8E73A52-37D0-46FE-85E1-F0E5CFBDAC52}" dt="2022-07-28T23:43:17.265" v="17" actId="6549"/>
          <ac:spMkLst>
            <pc:docMk/>
            <pc:sldMk cId="2660439541" sldId="365"/>
            <ac:spMk id="5" creationId="{7AB0199A-8625-48D3-A0A7-97CFA8299759}"/>
          </ac:spMkLst>
        </pc:spChg>
      </pc:sldChg>
      <pc:sldChg chg="modSp mod">
        <pc:chgData name="Donald Privitera" userId="b19266b5-85bb-4cd7-abc7-9d22c2c9327d" providerId="ADAL" clId="{F8E73A52-37D0-46FE-85E1-F0E5CFBDAC52}" dt="2022-07-28T23:43:38.256" v="27" actId="20577"/>
        <pc:sldMkLst>
          <pc:docMk/>
          <pc:sldMk cId="2731853233" sldId="366"/>
        </pc:sldMkLst>
        <pc:spChg chg="mod">
          <ac:chgData name="Donald Privitera" userId="b19266b5-85bb-4cd7-abc7-9d22c2c9327d" providerId="ADAL" clId="{F8E73A52-37D0-46FE-85E1-F0E5CFBDAC52}" dt="2022-07-28T23:43:30.368" v="22" actId="20577"/>
          <ac:spMkLst>
            <pc:docMk/>
            <pc:sldMk cId="2731853233" sldId="366"/>
            <ac:spMk id="2" creationId="{77004BE6-B2F9-86B8-1A7D-A9155BFD8CB9}"/>
          </ac:spMkLst>
        </pc:spChg>
        <pc:spChg chg="mod">
          <ac:chgData name="Donald Privitera" userId="b19266b5-85bb-4cd7-abc7-9d22c2c9327d" providerId="ADAL" clId="{F8E73A52-37D0-46FE-85E1-F0E5CFBDAC52}" dt="2022-07-28T23:43:38.256" v="27" actId="20577"/>
          <ac:spMkLst>
            <pc:docMk/>
            <pc:sldMk cId="2731853233" sldId="366"/>
            <ac:spMk id="3" creationId="{24D37A07-6EBE-49C2-872C-D2C1A8A8B1D5}"/>
          </ac:spMkLst>
        </pc:spChg>
      </pc:sldChg>
      <pc:sldChg chg="del">
        <pc:chgData name="Donald Privitera" userId="b19266b5-85bb-4cd7-abc7-9d22c2c9327d" providerId="ADAL" clId="{F8E73A52-37D0-46FE-85E1-F0E5CFBDAC52}" dt="2022-07-28T23:43:54.236" v="28" actId="47"/>
        <pc:sldMkLst>
          <pc:docMk/>
          <pc:sldMk cId="3370831236" sldId="367"/>
        </pc:sldMkLst>
      </pc:sldChg>
      <pc:sldChg chg="del">
        <pc:chgData name="Donald Privitera" userId="b19266b5-85bb-4cd7-abc7-9d22c2c9327d" providerId="ADAL" clId="{F8E73A52-37D0-46FE-85E1-F0E5CFBDAC52}" dt="2022-07-28T23:43:54.236" v="28" actId="47"/>
        <pc:sldMkLst>
          <pc:docMk/>
          <pc:sldMk cId="3426696307" sldId="368"/>
        </pc:sldMkLst>
      </pc:sldChg>
      <pc:sldChg chg="del">
        <pc:chgData name="Donald Privitera" userId="b19266b5-85bb-4cd7-abc7-9d22c2c9327d" providerId="ADAL" clId="{F8E73A52-37D0-46FE-85E1-F0E5CFBDAC52}" dt="2022-07-28T23:43:54.236" v="28" actId="47"/>
        <pc:sldMkLst>
          <pc:docMk/>
          <pc:sldMk cId="2513393261" sldId="369"/>
        </pc:sldMkLst>
      </pc:sldChg>
      <pc:sldChg chg="del">
        <pc:chgData name="Donald Privitera" userId="b19266b5-85bb-4cd7-abc7-9d22c2c9327d" providerId="ADAL" clId="{F8E73A52-37D0-46FE-85E1-F0E5CFBDAC52}" dt="2022-07-28T23:43:54.236" v="28" actId="47"/>
        <pc:sldMkLst>
          <pc:docMk/>
          <pc:sldMk cId="782284823" sldId="370"/>
        </pc:sldMkLst>
      </pc:sldChg>
      <pc:sldChg chg="del">
        <pc:chgData name="Donald Privitera" userId="b19266b5-85bb-4cd7-abc7-9d22c2c9327d" providerId="ADAL" clId="{F8E73A52-37D0-46FE-85E1-F0E5CFBDAC52}" dt="2022-07-28T23:43:54.236" v="28" actId="47"/>
        <pc:sldMkLst>
          <pc:docMk/>
          <pc:sldMk cId="4152348714" sldId="371"/>
        </pc:sldMkLst>
      </pc:sldChg>
      <pc:sldChg chg="del">
        <pc:chgData name="Donald Privitera" userId="b19266b5-85bb-4cd7-abc7-9d22c2c9327d" providerId="ADAL" clId="{F8E73A52-37D0-46FE-85E1-F0E5CFBDAC52}" dt="2022-07-28T23:43:54.236" v="28" actId="47"/>
        <pc:sldMkLst>
          <pc:docMk/>
          <pc:sldMk cId="3209074510" sldId="372"/>
        </pc:sldMkLst>
      </pc:sldChg>
      <pc:sldChg chg="del">
        <pc:chgData name="Donald Privitera" userId="b19266b5-85bb-4cd7-abc7-9d22c2c9327d" providerId="ADAL" clId="{F8E73A52-37D0-46FE-85E1-F0E5CFBDAC52}" dt="2022-07-28T23:43:54.236" v="28" actId="47"/>
        <pc:sldMkLst>
          <pc:docMk/>
          <pc:sldMk cId="2050336950" sldId="37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591099-7EBE-4D12-B880-CCA6B38B92A6}" type="datetimeFigureOut">
              <a:rPr lang="en-US" smtClean="0"/>
              <a:t>7/20/2024</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A36C10-A9D4-4995-9BAF-95FBD77A724B}" type="slidenum">
              <a:rPr lang="en-US" smtClean="0"/>
              <a:t>‹#›</a:t>
            </a:fld>
            <a:endParaRPr lang="en-US" dirty="0"/>
          </a:p>
        </p:txBody>
      </p:sp>
    </p:spTree>
    <p:extLst>
      <p:ext uri="{BB962C8B-B14F-4D97-AF65-F5344CB8AC3E}">
        <p14:creationId xmlns:p14="http://schemas.microsoft.com/office/powerpoint/2010/main" val="25092182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F4299-1721-48C6-878D-74296BE00D21}" type="datetimeFigureOut">
              <a:rPr lang="en-US" smtClean="0"/>
              <a:t>7/20/2024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AEF9EC-8318-4FF6-847E-A85BBD2B7E49}" type="slidenum">
              <a:rPr lang="en-US" smtClean="0"/>
              <a:t>‹#›</a:t>
            </a:fld>
            <a:endParaRPr lang="en-US" dirty="0"/>
          </a:p>
        </p:txBody>
      </p:sp>
    </p:spTree>
    <p:extLst>
      <p:ext uri="{BB962C8B-B14F-4D97-AF65-F5344CB8AC3E}">
        <p14:creationId xmlns:p14="http://schemas.microsoft.com/office/powerpoint/2010/main" val="2283195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4AAD347D-5ACD-4C99-B74B-A9C85AD731AF}" type="datetimeFigureOut">
              <a:rPr lang="en-US" smtClean="0"/>
              <a:t>7/20/2024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7655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7/20/2024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1953480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7/20/2024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172839094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7/20/2024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3807656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7/20/2024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4862525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7/20/2024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370012738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CC444FFE-4BDB-4301-83D8-FE8B25E7CF5A}" type="datetime1">
              <a:rPr lang="en-US" smtClean="0"/>
              <a:t>7/20/2024</a:t>
            </a:fld>
            <a:endParaRPr lang="en-US" dirty="0"/>
          </a:p>
        </p:txBody>
      </p:sp>
      <p:sp>
        <p:nvSpPr>
          <p:cNvPr id="4"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pPr/>
              <a:t>‹#›</a:t>
            </a:fld>
            <a:endParaRPr lang="en-US" dirty="0"/>
          </a:p>
        </p:txBody>
      </p:sp>
    </p:spTree>
    <p:extLst>
      <p:ext uri="{BB962C8B-B14F-4D97-AF65-F5344CB8AC3E}">
        <p14:creationId xmlns:p14="http://schemas.microsoft.com/office/powerpoint/2010/main" val="962246922"/>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1C40B874-E53C-42B9-98BA-0781B387246C}" type="datetime1">
              <a:rPr lang="en-US" smtClean="0"/>
              <a:t>7/20/2024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65485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75D402F4-45D7-406A-9C33-75238E131A1E}" type="datetime1">
              <a:rPr lang="en-US" smtClean="0"/>
              <a:t>7/20/2024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894461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buFont typeface="Arial" panose="020B0604020202020204" pitchFamily="34" charset="0"/>
              <a:buChar char="•"/>
              <a:defRPr/>
            </a:lvl1pPr>
            <a:lvl2pPr marL="742950" indent="-285750">
              <a:buFont typeface="Arial" panose="020B0604020202020204" pitchFamily="34" charset="0"/>
              <a:buChar char="•"/>
              <a:defRPr/>
            </a:lvl2pPr>
            <a:lvl3pPr marL="1143000" indent="-228600">
              <a:buFont typeface="Arial" panose="020B0604020202020204" pitchFamily="34" charset="0"/>
              <a:buChar char="•"/>
              <a:defRPr/>
            </a:lvl3pPr>
            <a:lvl4pPr marL="1600200" indent="-228600">
              <a:buFont typeface="Arial" panose="020B0604020202020204" pitchFamily="34" charset="0"/>
              <a:buChar char="•"/>
              <a:defRPr/>
            </a:lvl4pPr>
            <a:lvl5pPr marL="2057400" indent="-2286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3"/>
          <p:cNvSpPr>
            <a:spLocks noGrp="1"/>
          </p:cNvSpPr>
          <p:nvPr>
            <p:ph type="dt" sz="half" idx="10"/>
          </p:nvPr>
        </p:nvSpPr>
        <p:spPr>
          <a:xfrm rot="5400000">
            <a:off x="10155639" y="1790701"/>
            <a:ext cx="990599" cy="304799"/>
          </a:xfrm>
          <a:prstGeom prst="rect">
            <a:avLst/>
          </a:prstGeom>
        </p:spPr>
        <p:txBody>
          <a:bodyPr/>
          <a:lstStyle/>
          <a:p>
            <a:fld id="{4506E011-4F7D-42D0-82E1-078A40B76F01}" type="datetime1">
              <a:rPr lang="en-US" smtClean="0"/>
              <a:t>7/20/2024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666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rot="5400000">
            <a:off x="10155639" y="1790701"/>
            <a:ext cx="990599" cy="304799"/>
          </a:xfrm>
          <a:prstGeom prst="rect">
            <a:avLst/>
          </a:prstGeom>
        </p:spPr>
        <p:txBody>
          <a:bodyPr/>
          <a:lstStyle/>
          <a:p>
            <a:fld id="{3DA471FE-0FCC-47A4-B218-06AF00AFA70F}" type="datetime1">
              <a:rPr lang="en-US" smtClean="0"/>
              <a:t>7/20/2024</a:t>
            </a:fld>
            <a:endParaRPr lang="en-US" dirty="0"/>
          </a:p>
        </p:txBody>
      </p:sp>
      <p:sp>
        <p:nvSpPr>
          <p:cNvPr id="5" name="Footer Placeholder 4"/>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5"/>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48538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BE42C22A-A385-4013-8BC3-1C712ED98224}" type="datetime1">
              <a:rPr lang="en-US" smtClean="0"/>
              <a:t>7/20/2024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1780605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rot="5400000">
            <a:off x="10155639" y="1790701"/>
            <a:ext cx="990599" cy="304799"/>
          </a:xfrm>
          <a:prstGeom prst="rect">
            <a:avLst/>
          </a:prstGeom>
        </p:spPr>
        <p:txBody>
          <a:bodyPr/>
          <a:lstStyle/>
          <a:p>
            <a:fld id="{A4143CD7-DDC2-4E28-B80E-11B3368F8846}" type="datetime1">
              <a:rPr lang="en-US" smtClean="0"/>
              <a:t>7/20/2024</a:t>
            </a:fld>
            <a:endParaRPr lang="en-US" dirty="0"/>
          </a:p>
        </p:txBody>
      </p:sp>
      <p:sp>
        <p:nvSpPr>
          <p:cNvPr id="8" name="Footer Placeholder 7"/>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9" name="Slide Number Placeholder 8"/>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329139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a:xfrm rot="5400000">
            <a:off x="10155639" y="1790701"/>
            <a:ext cx="990599" cy="304799"/>
          </a:xfrm>
          <a:prstGeom prst="rect">
            <a:avLst/>
          </a:prstGeom>
        </p:spPr>
        <p:txBody>
          <a:bodyPr/>
          <a:lstStyle/>
          <a:p>
            <a:fld id="{68882D6B-0F0F-41E5-8A0F-FC2D7E2110E0}" type="datetime1">
              <a:rPr lang="en-US" smtClean="0"/>
              <a:t>7/20/2024</a:t>
            </a:fld>
            <a:endParaRPr lang="en-US" dirty="0"/>
          </a:p>
        </p:txBody>
      </p:sp>
      <p:sp>
        <p:nvSpPr>
          <p:cNvPr id="5" name="Footer Placeholder 3"/>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4"/>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390856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a:xfrm rot="5400000">
            <a:off x="10155639" y="1790701"/>
            <a:ext cx="990599" cy="304799"/>
          </a:xfrm>
          <a:prstGeom prst="rect">
            <a:avLst/>
          </a:prstGeom>
        </p:spPr>
        <p:txBody>
          <a:bodyPr/>
          <a:lstStyle/>
          <a:p>
            <a:fld id="{399C1A38-D70F-41CF-857C-945C6FF6B07D}" type="datetime1">
              <a:rPr lang="en-US" smtClean="0"/>
              <a:t>7/20/2024</a:t>
            </a:fld>
            <a:endParaRPr lang="en-US" dirty="0"/>
          </a:p>
        </p:txBody>
      </p:sp>
      <p:sp>
        <p:nvSpPr>
          <p:cNvPr id="5" name="Footer Placeholder 2"/>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3"/>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502150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a:xfrm rot="5400000">
            <a:off x="10155639" y="1790701"/>
            <a:ext cx="990599" cy="304799"/>
          </a:xfrm>
          <a:prstGeom prst="rect">
            <a:avLst/>
          </a:prstGeom>
        </p:spPr>
        <p:txBody>
          <a:bodyPr/>
          <a:lstStyle/>
          <a:p>
            <a:fld id="{E32B96DC-D1E7-4668-A471-A46ECA2AE34F}" type="datetime1">
              <a:rPr lang="en-US" smtClean="0"/>
              <a:t>7/20/2024</a:t>
            </a:fld>
            <a:endParaRPr lang="en-US" dirty="0"/>
          </a:p>
        </p:txBody>
      </p:sp>
      <p:sp>
        <p:nvSpPr>
          <p:cNvPr id="5" name="Footer Placeholder 5"/>
          <p:cNvSpPr>
            <a:spLocks noGrp="1"/>
          </p:cNvSpPr>
          <p:nvPr>
            <p:ph type="ftr" sz="quarter" idx="11"/>
          </p:nvPr>
        </p:nvSpPr>
        <p:spPr>
          <a:xfrm rot="5400000">
            <a:off x="8951573" y="3225297"/>
            <a:ext cx="3859795" cy="304801"/>
          </a:xfrm>
          <a:prstGeom prst="rect">
            <a:avLst/>
          </a:prstGeom>
        </p:spPr>
        <p:txBody>
          <a:bodyPr/>
          <a:lstStyle/>
          <a:p>
            <a:r>
              <a:rPr lang="en-US"/>
              <a:t>Add a footer</a:t>
            </a:r>
            <a:endParaRPr lang="en-US" dirty="0"/>
          </a:p>
        </p:txBody>
      </p:sp>
      <p:sp>
        <p:nvSpPr>
          <p:cNvPr id="6" name="Slide Number Placeholder 6"/>
          <p:cNvSpPr>
            <a:spLocks noGrp="1"/>
          </p:cNvSpPr>
          <p:nvPr>
            <p:ph type="sldNum" sz="quarter" idx="12"/>
          </p:nvPr>
        </p:nvSpPr>
        <p:spPr>
          <a:xfrm>
            <a:off x="10352540" y="295729"/>
            <a:ext cx="838199" cy="767687"/>
          </a:xfrm>
          <a:prstGeom prst="rect">
            <a:avLst/>
          </a:prstGeom>
        </p:spPr>
        <p:txBody>
          <a:bodyPr/>
          <a:lstStyle/>
          <a:p>
            <a:fld id="{E31375A4-56A4-47D6-9801-1991572033F7}" type="slidenum">
              <a:rPr lang="en-US" smtClean="0"/>
              <a:t>‹#›</a:t>
            </a:fld>
            <a:endParaRPr lang="en-US" dirty="0"/>
          </a:p>
        </p:txBody>
      </p:sp>
    </p:spTree>
    <p:extLst>
      <p:ext uri="{BB962C8B-B14F-4D97-AF65-F5344CB8AC3E}">
        <p14:creationId xmlns:p14="http://schemas.microsoft.com/office/powerpoint/2010/main" val="2200929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5400000">
            <a:off x="10155639" y="1790701"/>
            <a:ext cx="990599" cy="304799"/>
          </a:xfrm>
          <a:prstGeom prst="rect">
            <a:avLst/>
          </a:prstGeom>
        </p:spPr>
        <p:txBody>
          <a:bodyPr/>
          <a:lstStyle/>
          <a:p>
            <a:fld id="{4509A250-FF31-4206-8172-F9D3106AACB1}" type="datetimeFigureOut">
              <a:rPr lang="en-US" smtClean="0"/>
              <a:t>7/20/2024</a:t>
            </a:fld>
            <a:endParaRPr lang="en-US" dirty="0"/>
          </a:p>
        </p:txBody>
      </p:sp>
      <p:sp>
        <p:nvSpPr>
          <p:cNvPr id="6" name="Footer Placeholder 5"/>
          <p:cNvSpPr>
            <a:spLocks noGrp="1"/>
          </p:cNvSpPr>
          <p:nvPr>
            <p:ph type="ftr" sz="quarter" idx="11"/>
          </p:nvPr>
        </p:nvSpPr>
        <p:spPr>
          <a:xfrm rot="5400000">
            <a:off x="8951573" y="3225297"/>
            <a:ext cx="3859795" cy="304801"/>
          </a:xfrm>
          <a:prstGeom prst="rect">
            <a:avLst/>
          </a:prstGeom>
        </p:spPr>
        <p:txBody>
          <a:bodyPr/>
          <a:lstStyle/>
          <a:p>
            <a:endParaRPr lang="en-US" dirty="0"/>
          </a:p>
        </p:txBody>
      </p:sp>
      <p:sp>
        <p:nvSpPr>
          <p:cNvPr id="7" name="Slide Number Placeholder 6"/>
          <p:cNvSpPr>
            <a:spLocks noGrp="1"/>
          </p:cNvSpPr>
          <p:nvPr>
            <p:ph type="sldNum" sz="quarter" idx="12"/>
          </p:nvPr>
        </p:nvSpPr>
        <p:spPr>
          <a:xfrm>
            <a:off x="10352540" y="295729"/>
            <a:ext cx="838199" cy="767687"/>
          </a:xfrm>
          <a:prstGeom prst="rect">
            <a:avLst/>
          </a:prstGeo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39796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6.svg"/><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extBox 12">
            <a:extLst>
              <a:ext uri="{FF2B5EF4-FFF2-40B4-BE49-F238E27FC236}">
                <a16:creationId xmlns:a16="http://schemas.microsoft.com/office/drawing/2014/main" id="{D214AFFB-7AC6-4DF7-BD08-C10C910854B5}"/>
              </a:ext>
            </a:extLst>
          </p:cNvPr>
          <p:cNvSpPr txBox="1"/>
          <p:nvPr userDrawn="1"/>
        </p:nvSpPr>
        <p:spPr>
          <a:xfrm>
            <a:off x="162116" y="6471061"/>
            <a:ext cx="5186356" cy="307777"/>
          </a:xfrm>
          <a:prstGeom prst="rect">
            <a:avLst/>
          </a:prstGeom>
          <a:noFill/>
        </p:spPr>
        <p:txBody>
          <a:bodyPr wrap="square" rtlCol="0">
            <a:spAutoFit/>
          </a:bodyPr>
          <a:lstStyle/>
          <a:p>
            <a:r>
              <a:rPr lang="en-US" sz="1400" dirty="0"/>
              <a:t>CC-BY-SA</a:t>
            </a:r>
            <a:endParaRPr lang="en-US" sz="1400" u="sng" dirty="0"/>
          </a:p>
        </p:txBody>
      </p:sp>
      <p:pic>
        <p:nvPicPr>
          <p:cNvPr id="15" name="Graphic 14">
            <a:extLst>
              <a:ext uri="{FF2B5EF4-FFF2-40B4-BE49-F238E27FC236}">
                <a16:creationId xmlns:a16="http://schemas.microsoft.com/office/drawing/2014/main" id="{C23EA940-4CA8-436E-BAB3-3A5BD73B129D}"/>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a:off x="10078159" y="6183963"/>
            <a:ext cx="2294021" cy="860258"/>
          </a:xfrm>
          <a:prstGeom prst="rect">
            <a:avLst/>
          </a:prstGeom>
        </p:spPr>
      </p:pic>
    </p:spTree>
    <p:extLst>
      <p:ext uri="{BB962C8B-B14F-4D97-AF65-F5344CB8AC3E}">
        <p14:creationId xmlns:p14="http://schemas.microsoft.com/office/powerpoint/2010/main" val="2606170224"/>
      </p:ext>
    </p:extLst>
  </p:cSld>
  <p:clrMap bg1="dk1" tx1="lt1" bg2="dk2" tx2="lt2" accent1="accent1" accent2="accent2" accent3="accent3" accent4="accent4" accent5="accent5" accent6="accent6" hlink="hlink" folHlink="folHlink"/>
  <p:sldLayoutIdLst>
    <p:sldLayoutId id="2147484051" r:id="rId1"/>
    <p:sldLayoutId id="2147484052" r:id="rId2"/>
    <p:sldLayoutId id="2147484053" r:id="rId3"/>
    <p:sldLayoutId id="2147484054" r:id="rId4"/>
    <p:sldLayoutId id="2147484055" r:id="rId5"/>
    <p:sldLayoutId id="2147484056" r:id="rId6"/>
    <p:sldLayoutId id="2147484057" r:id="rId7"/>
    <p:sldLayoutId id="2147484058" r:id="rId8"/>
    <p:sldLayoutId id="2147484059" r:id="rId9"/>
    <p:sldLayoutId id="2147484060" r:id="rId10"/>
    <p:sldLayoutId id="2147484061" r:id="rId11"/>
    <p:sldLayoutId id="2147484062" r:id="rId12"/>
    <p:sldLayoutId id="2147484063" r:id="rId13"/>
    <p:sldLayoutId id="2147484064" r:id="rId14"/>
    <p:sldLayoutId id="2147484065" r:id="rId15"/>
    <p:sldLayoutId id="2147484066" r:id="rId16"/>
    <p:sldLayoutId id="2147484067"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Arial" panose="020B0604020202020204" pitchFamily="34" charset="0"/>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en.wikipedia.org/wiki/Instruction_cycl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iki.python.org/moin/BeginnersGuide" TargetMode="External"/><Relationship Id="rId2" Type="http://schemas.openxmlformats.org/officeDocument/2006/relationships/hyperlink" Target="https://en.wikipedia.org/wiki/Python_(programming_languag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Floating-point_arithmetic" TargetMode="External"/><Relationship Id="rId2" Type="http://schemas.openxmlformats.org/officeDocument/2006/relationships/hyperlink" Target="https://en.wikipedia.org/wiki/Two%27s_complement" TargetMode="External"/><Relationship Id="rId1" Type="http://schemas.openxmlformats.org/officeDocument/2006/relationships/slideLayout" Target="../slideLayouts/slideLayout2.xml"/><Relationship Id="rId4" Type="http://schemas.openxmlformats.org/officeDocument/2006/relationships/hyperlink" Target="https://en.wikipedia.org/wiki/ASCII"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en.wikipedia.org/wiki/Central_processing_uni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46125D9-D5D8-4CD8-9A67-54EC039E3075}"/>
              </a:ext>
            </a:extLst>
          </p:cNvPr>
          <p:cNvSpPr txBox="1">
            <a:spLocks noGrp="1"/>
          </p:cNvSpPr>
          <p:nvPr>
            <p:ph type="title" idx="4294967295"/>
          </p:nvPr>
        </p:nvSpPr>
        <p:spPr>
          <a:xfrm>
            <a:off x="609600" y="931614"/>
            <a:ext cx="8675393" cy="191846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7500"/>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a:ln>
                  <a:noFill/>
                </a:ln>
                <a:solidFill>
                  <a:schemeClr val="tx2"/>
                </a:solidFill>
                <a:effectLst/>
                <a:uLnTx/>
                <a:uFillTx/>
                <a:latin typeface="+mj-lt"/>
                <a:ea typeface="+mj-ea"/>
                <a:cs typeface="+mj-cs"/>
              </a:rPr>
              <a:t>IT-</a:t>
            </a:r>
            <a:r>
              <a:rPr lang="en-US" sz="4000" dirty="0"/>
              <a:t>111</a:t>
            </a:r>
            <a:r>
              <a:rPr kumimoji="0" lang="en-US" sz="4000" b="0" i="0" u="none" strike="noStrike" kern="1200" cap="none" spc="0" normalizeH="0" baseline="0" noProof="0" dirty="0">
                <a:ln>
                  <a:noFill/>
                </a:ln>
                <a:solidFill>
                  <a:schemeClr val="tx2"/>
                </a:solidFill>
                <a:effectLst/>
                <a:uLnTx/>
                <a:uFillTx/>
                <a:latin typeface="+mj-lt"/>
                <a:ea typeface="+mj-ea"/>
                <a:cs typeface="+mj-cs"/>
              </a:rPr>
              <a:t>3, Lecture Slides 01:</a:t>
            </a:r>
          </a:p>
        </p:txBody>
      </p:sp>
      <p:sp>
        <p:nvSpPr>
          <p:cNvPr id="5" name="Subtitle 2">
            <a:extLst>
              <a:ext uri="{FF2B5EF4-FFF2-40B4-BE49-F238E27FC236}">
                <a16:creationId xmlns:a16="http://schemas.microsoft.com/office/drawing/2014/main" id="{7AB0199A-8625-48D3-A0A7-97CFA8299759}"/>
              </a:ext>
            </a:extLst>
          </p:cNvPr>
          <p:cNvSpPr txBox="1">
            <a:spLocks/>
          </p:cNvSpPr>
          <p:nvPr/>
        </p:nvSpPr>
        <p:spPr>
          <a:xfrm>
            <a:off x="609600" y="3386585"/>
            <a:ext cx="8229600" cy="2744708"/>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a:lstStyle>
          <a:p>
            <a:pPr>
              <a:buFont typeface="Arial" panose="020B0604020202020204" pitchFamily="34" charset="0"/>
              <a:buChar char="•"/>
            </a:pPr>
            <a:r>
              <a:rPr lang="en-US" dirty="0">
                <a:latin typeface="+mn-lt"/>
              </a:rPr>
              <a:t>Mr. Donald Privitera, </a:t>
            </a:r>
            <a:r>
              <a:rPr lang="en-US">
                <a:latin typeface="+mn-lt"/>
              </a:rPr>
              <a:t>Course Coordinator</a:t>
            </a:r>
            <a:endParaRPr lang="en-US" dirty="0">
              <a:latin typeface="+mn-lt"/>
            </a:endParaRPr>
          </a:p>
          <a:p>
            <a:pPr>
              <a:buFont typeface="Arial" panose="020B0604020202020204" pitchFamily="34" charset="0"/>
              <a:buChar char="•"/>
            </a:pPr>
            <a:r>
              <a:rPr lang="en-US" dirty="0">
                <a:latin typeface="+mn-lt"/>
              </a:rPr>
              <a:t>Kennesaw State University</a:t>
            </a:r>
          </a:p>
          <a:p>
            <a:pPr>
              <a:buFont typeface="Arial" panose="020B0604020202020204" pitchFamily="34" charset="0"/>
              <a:buChar char="•"/>
            </a:pPr>
            <a:r>
              <a:rPr lang="en-US" dirty="0">
                <a:latin typeface="+mn-lt"/>
              </a:rPr>
              <a:t>Marietta Campus</a:t>
            </a:r>
          </a:p>
          <a:p>
            <a:pPr>
              <a:buFont typeface="Arial" panose="020B0604020202020204" pitchFamily="34" charset="0"/>
              <a:buChar char="•"/>
            </a:pPr>
            <a:r>
              <a:rPr lang="en-US" dirty="0">
                <a:latin typeface="+mn-lt"/>
              </a:rPr>
              <a:t>College of Computing and Software Engineering</a:t>
            </a:r>
          </a:p>
          <a:p>
            <a:pPr>
              <a:buFont typeface="Arial" panose="020B0604020202020204" pitchFamily="34" charset="0"/>
              <a:buChar char="•"/>
            </a:pPr>
            <a:r>
              <a:rPr lang="en-US" dirty="0">
                <a:latin typeface="+mn-lt"/>
              </a:rPr>
              <a:t>IT Department</a:t>
            </a:r>
          </a:p>
          <a:p>
            <a:pPr>
              <a:buFont typeface="Arial" panose="020B0604020202020204" pitchFamily="34" charset="0"/>
              <a:buChar char="•"/>
            </a:pPr>
            <a:r>
              <a:rPr lang="en-US" dirty="0">
                <a:latin typeface="+mn-lt"/>
              </a:rPr>
              <a:t>dprivit2@kennesaw.edu</a:t>
            </a:r>
          </a:p>
        </p:txBody>
      </p:sp>
    </p:spTree>
    <p:extLst>
      <p:ext uri="{BB962C8B-B14F-4D97-AF65-F5344CB8AC3E}">
        <p14:creationId xmlns:p14="http://schemas.microsoft.com/office/powerpoint/2010/main" val="2660439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B66BA-ACFA-810E-6189-3F7DE96CCBE7}"/>
              </a:ext>
            </a:extLst>
          </p:cNvPr>
          <p:cNvSpPr>
            <a:spLocks noGrp="1"/>
          </p:cNvSpPr>
          <p:nvPr>
            <p:ph type="title"/>
          </p:nvPr>
        </p:nvSpPr>
        <p:spPr/>
        <p:txBody>
          <a:bodyPr/>
          <a:lstStyle/>
          <a:p>
            <a:r>
              <a:rPr lang="en-US" dirty="0"/>
              <a:t>Memory</a:t>
            </a:r>
          </a:p>
        </p:txBody>
      </p:sp>
      <p:sp>
        <p:nvSpPr>
          <p:cNvPr id="3" name="Content Placeholder 2">
            <a:extLst>
              <a:ext uri="{FF2B5EF4-FFF2-40B4-BE49-F238E27FC236}">
                <a16:creationId xmlns:a16="http://schemas.microsoft.com/office/drawing/2014/main" id="{13881465-677E-9845-6589-725A457181BF}"/>
              </a:ext>
            </a:extLst>
          </p:cNvPr>
          <p:cNvSpPr>
            <a:spLocks noGrp="1"/>
          </p:cNvSpPr>
          <p:nvPr>
            <p:ph idx="1"/>
          </p:nvPr>
        </p:nvSpPr>
        <p:spPr/>
        <p:txBody>
          <a:bodyPr/>
          <a:lstStyle/>
          <a:p>
            <a:r>
              <a:rPr lang="en-US" dirty="0"/>
              <a:t>Memory (aka main memory) is the primary storage available and connected to a CPU.</a:t>
            </a:r>
          </a:p>
          <a:p>
            <a:r>
              <a:rPr lang="en-US" dirty="0"/>
              <a:t>Memory stores data and follows the architecture word size.  For example, 64 bits.</a:t>
            </a:r>
          </a:p>
          <a:p>
            <a:r>
              <a:rPr lang="en-US" dirty="0"/>
              <a:t>Today, memory is typically synonymous with DRAM (Dynamic Random Access Memory).  DRAM is fast but volatile and loses all data when power is removed.</a:t>
            </a:r>
          </a:p>
          <a:p>
            <a:r>
              <a:rPr lang="en-US" dirty="0"/>
              <a:t>Secondary storage (slower) is needed to retain data when power is off.  Examples: solid state drives (SSD), hard drives (slower magnetically encoded spinning disks), and optical drives (slower still but discs are removable – e.g., Blu Ray read only memory).</a:t>
            </a:r>
          </a:p>
        </p:txBody>
      </p:sp>
    </p:spTree>
    <p:extLst>
      <p:ext uri="{BB962C8B-B14F-4D97-AF65-F5344CB8AC3E}">
        <p14:creationId xmlns:p14="http://schemas.microsoft.com/office/powerpoint/2010/main" val="3254521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4515-3315-0A80-67C5-87AEEE320431}"/>
              </a:ext>
            </a:extLst>
          </p:cNvPr>
          <p:cNvSpPr>
            <a:spLocks noGrp="1"/>
          </p:cNvSpPr>
          <p:nvPr>
            <p:ph type="title"/>
          </p:nvPr>
        </p:nvSpPr>
        <p:spPr/>
        <p:txBody>
          <a:bodyPr/>
          <a:lstStyle/>
          <a:p>
            <a:r>
              <a:rPr lang="en-US" dirty="0"/>
              <a:t>Input/Output Devices</a:t>
            </a:r>
          </a:p>
        </p:txBody>
      </p:sp>
      <p:sp>
        <p:nvSpPr>
          <p:cNvPr id="3" name="Content Placeholder 2">
            <a:extLst>
              <a:ext uri="{FF2B5EF4-FFF2-40B4-BE49-F238E27FC236}">
                <a16:creationId xmlns:a16="http://schemas.microsoft.com/office/drawing/2014/main" id="{56999E67-399A-DA98-1A22-028A2087943D}"/>
              </a:ext>
            </a:extLst>
          </p:cNvPr>
          <p:cNvSpPr>
            <a:spLocks noGrp="1"/>
          </p:cNvSpPr>
          <p:nvPr>
            <p:ph idx="1"/>
          </p:nvPr>
        </p:nvSpPr>
        <p:spPr/>
        <p:txBody>
          <a:bodyPr/>
          <a:lstStyle/>
          <a:p>
            <a:r>
              <a:rPr lang="en-US" dirty="0"/>
              <a:t>Input/Output devices make computers useful to people.</a:t>
            </a:r>
          </a:p>
          <a:p>
            <a:r>
              <a:rPr lang="en-US" dirty="0"/>
              <a:t>Input devices are hardware components such as keyboards, mice, trackballs, pen pads, touch-screens, cameras, etcetera.</a:t>
            </a:r>
          </a:p>
          <a:p>
            <a:r>
              <a:rPr lang="en-US" dirty="0"/>
              <a:t>Output devices are monitors, printers, speakers, etcetera.</a:t>
            </a:r>
          </a:p>
        </p:txBody>
      </p:sp>
    </p:spTree>
    <p:extLst>
      <p:ext uri="{BB962C8B-B14F-4D97-AF65-F5344CB8AC3E}">
        <p14:creationId xmlns:p14="http://schemas.microsoft.com/office/powerpoint/2010/main" val="2938204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BD2AB-807F-1CC8-E1F5-875470ECE234}"/>
              </a:ext>
            </a:extLst>
          </p:cNvPr>
          <p:cNvSpPr>
            <a:spLocks noGrp="1"/>
          </p:cNvSpPr>
          <p:nvPr>
            <p:ph type="title"/>
          </p:nvPr>
        </p:nvSpPr>
        <p:spPr/>
        <p:txBody>
          <a:bodyPr/>
          <a:lstStyle/>
          <a:p>
            <a:r>
              <a:rPr lang="en-US" dirty="0"/>
              <a:t>Computer programs in operation</a:t>
            </a:r>
          </a:p>
        </p:txBody>
      </p:sp>
      <p:sp>
        <p:nvSpPr>
          <p:cNvPr id="3" name="Content Placeholder 2">
            <a:extLst>
              <a:ext uri="{FF2B5EF4-FFF2-40B4-BE49-F238E27FC236}">
                <a16:creationId xmlns:a16="http://schemas.microsoft.com/office/drawing/2014/main" id="{A96B8D3C-45CB-5E0D-CE66-162C7776E958}"/>
              </a:ext>
            </a:extLst>
          </p:cNvPr>
          <p:cNvSpPr>
            <a:spLocks noGrp="1"/>
          </p:cNvSpPr>
          <p:nvPr>
            <p:ph idx="1"/>
          </p:nvPr>
        </p:nvSpPr>
        <p:spPr/>
        <p:txBody>
          <a:bodyPr/>
          <a:lstStyle/>
          <a:p>
            <a:r>
              <a:rPr lang="en-US" dirty="0"/>
              <a:t>CPU’s read both instructions and data from memory.  CPU’s follow an instruction cycle aka fetch-decode-execute.</a:t>
            </a:r>
          </a:p>
          <a:p>
            <a:r>
              <a:rPr lang="en-US" dirty="0"/>
              <a:t>See </a:t>
            </a:r>
            <a:r>
              <a:rPr lang="en-US" dirty="0">
                <a:hlinkClick r:id="rId2"/>
              </a:rPr>
              <a:t>https://en.wikipedia.org/wiki/Instruction_cycle</a:t>
            </a:r>
            <a:r>
              <a:rPr lang="en-US" dirty="0"/>
              <a:t> </a:t>
            </a:r>
          </a:p>
          <a:p>
            <a:endParaRPr lang="en-US" dirty="0"/>
          </a:p>
        </p:txBody>
      </p:sp>
    </p:spTree>
    <p:extLst>
      <p:ext uri="{BB962C8B-B14F-4D97-AF65-F5344CB8AC3E}">
        <p14:creationId xmlns:p14="http://schemas.microsoft.com/office/powerpoint/2010/main" val="3060033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6CD8A-B65C-8D95-8592-A4BC676873F2}"/>
              </a:ext>
            </a:extLst>
          </p:cNvPr>
          <p:cNvSpPr>
            <a:spLocks noGrp="1"/>
          </p:cNvSpPr>
          <p:nvPr>
            <p:ph type="title"/>
          </p:nvPr>
        </p:nvSpPr>
        <p:spPr/>
        <p:txBody>
          <a:bodyPr/>
          <a:lstStyle/>
          <a:p>
            <a:r>
              <a:rPr lang="en-US" dirty="0"/>
              <a:t>Languages</a:t>
            </a:r>
          </a:p>
        </p:txBody>
      </p:sp>
      <p:sp>
        <p:nvSpPr>
          <p:cNvPr id="3" name="Content Placeholder 2">
            <a:extLst>
              <a:ext uri="{FF2B5EF4-FFF2-40B4-BE49-F238E27FC236}">
                <a16:creationId xmlns:a16="http://schemas.microsoft.com/office/drawing/2014/main" id="{FE07D9E6-B749-407A-8441-10DAC3338974}"/>
              </a:ext>
            </a:extLst>
          </p:cNvPr>
          <p:cNvSpPr>
            <a:spLocks noGrp="1"/>
          </p:cNvSpPr>
          <p:nvPr>
            <p:ph idx="1"/>
          </p:nvPr>
        </p:nvSpPr>
        <p:spPr/>
        <p:txBody>
          <a:bodyPr>
            <a:normAutofit fontScale="77500" lnSpcReduction="20000"/>
          </a:bodyPr>
          <a:lstStyle/>
          <a:p>
            <a:r>
              <a:rPr lang="en-US" dirty="0"/>
              <a:t>Assembly language is the most simplistic symbolic language that is tied to the architecture of specific CPU’s.  An assembler converts symbolic assembly language programs into machine code.  Assembly is considered a low-level language.</a:t>
            </a:r>
          </a:p>
          <a:p>
            <a:r>
              <a:rPr lang="en-US" dirty="0"/>
              <a:t>High-level languages provide another layer of abstraction and can sometimes be decoupled from the system architecture.  High-level languages can either be compiled or interpreted.</a:t>
            </a:r>
          </a:p>
          <a:p>
            <a:r>
              <a:rPr lang="en-US" dirty="0"/>
              <a:t>Compiled languages translate the high-level human readable program into object code.  A linker then combines object code into an executable which is then loaded and run by the computer on its native CPU.  Compiling and linking can be time consuming for large programs, but compiled code runs fastest.</a:t>
            </a:r>
          </a:p>
          <a:p>
            <a:r>
              <a:rPr lang="en-US" dirty="0"/>
              <a:t>Interpreted languages tokenize the high-level language into a form that is more quickly run and then they step through the tokenized instructions repeatedly until the program terminates.  In this case, the interpreter is itself a program.  Interpreted languages offer another layer of abstraction from the hardware/architecture.  Thus, an interpreted Python program is more portable from platform to platform.  Interpreted programs run slower than compiled programs.</a:t>
            </a:r>
          </a:p>
        </p:txBody>
      </p:sp>
    </p:spTree>
    <p:extLst>
      <p:ext uri="{BB962C8B-B14F-4D97-AF65-F5344CB8AC3E}">
        <p14:creationId xmlns:p14="http://schemas.microsoft.com/office/powerpoint/2010/main" val="4153242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551E9-15BF-69CD-7CE8-9A542AA7AC20}"/>
              </a:ext>
            </a:extLst>
          </p:cNvPr>
          <p:cNvSpPr>
            <a:spLocks noGrp="1"/>
          </p:cNvSpPr>
          <p:nvPr>
            <p:ph type="title"/>
          </p:nvPr>
        </p:nvSpPr>
        <p:spPr/>
        <p:txBody>
          <a:bodyPr/>
          <a:lstStyle/>
          <a:p>
            <a:r>
              <a:rPr lang="en-US" dirty="0"/>
              <a:t>Language related terms</a:t>
            </a:r>
          </a:p>
        </p:txBody>
      </p:sp>
      <p:sp>
        <p:nvSpPr>
          <p:cNvPr id="3" name="Content Placeholder 2">
            <a:extLst>
              <a:ext uri="{FF2B5EF4-FFF2-40B4-BE49-F238E27FC236}">
                <a16:creationId xmlns:a16="http://schemas.microsoft.com/office/drawing/2014/main" id="{61BA7C94-DF4F-3005-8049-C6BD6C2D6D9E}"/>
              </a:ext>
            </a:extLst>
          </p:cNvPr>
          <p:cNvSpPr>
            <a:spLocks noGrp="1"/>
          </p:cNvSpPr>
          <p:nvPr>
            <p:ph idx="1"/>
          </p:nvPr>
        </p:nvSpPr>
        <p:spPr/>
        <p:txBody>
          <a:bodyPr>
            <a:normAutofit fontScale="70000" lnSpcReduction="20000"/>
          </a:bodyPr>
          <a:lstStyle/>
          <a:p>
            <a:r>
              <a:rPr lang="en-US" dirty="0"/>
              <a:t>Operators: these are the language features (usually characters) used to represent operations such as “+” for addition, “*” for multiplication</a:t>
            </a:r>
            <a:r>
              <a:rPr lang="en-US"/>
              <a:t>, “**” </a:t>
            </a:r>
            <a:r>
              <a:rPr lang="en-US" dirty="0"/>
              <a:t>for power, etcetera.</a:t>
            </a:r>
          </a:p>
          <a:p>
            <a:r>
              <a:rPr lang="en-US" dirty="0"/>
              <a:t>Reserved words (aka key words): these are special words reserved for use in the language.  For example, “if” is a reserved word in most languages.</a:t>
            </a:r>
          </a:p>
          <a:p>
            <a:r>
              <a:rPr lang="en-US" dirty="0"/>
              <a:t>Syntax: defines how statements are constructed in any given language.  Syntax diagrams can show a template of how statements can be constructed from operators and reserved words.  Not following syntax exactly results in a “syntax error” and prevents the program from running.</a:t>
            </a:r>
          </a:p>
          <a:p>
            <a:r>
              <a:rPr lang="en-US" dirty="0"/>
              <a:t>Statement: is an individual instruction to be executed.</a:t>
            </a:r>
          </a:p>
          <a:p>
            <a:r>
              <a:rPr lang="en-US" dirty="0"/>
              <a:t>Source code: statements written by a developer in text (usually ascii).</a:t>
            </a:r>
          </a:p>
          <a:p>
            <a:r>
              <a:rPr lang="en-US" dirty="0"/>
              <a:t>Semantics: the meaning the programmer intended for a given set of instructions.</a:t>
            </a:r>
          </a:p>
          <a:p>
            <a:r>
              <a:rPr lang="en-US" dirty="0"/>
              <a:t>Library: a reusable set of defined functions or objects that can help speed development.</a:t>
            </a:r>
          </a:p>
          <a:p>
            <a:r>
              <a:rPr lang="en-US" dirty="0"/>
              <a:t>Module: a text file that contains program source code.  Modular design leverages many modules to encompass a program.  Modular design can facilitate encapsulating related parts of a program together.  For example, an input output (I/O) module within a program.</a:t>
            </a:r>
          </a:p>
        </p:txBody>
      </p:sp>
    </p:spTree>
    <p:extLst>
      <p:ext uri="{BB962C8B-B14F-4D97-AF65-F5344CB8AC3E}">
        <p14:creationId xmlns:p14="http://schemas.microsoft.com/office/powerpoint/2010/main" val="2009236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ED4FA-1BA8-DBE1-0E5E-F9EBAC78C4B1}"/>
              </a:ext>
            </a:extLst>
          </p:cNvPr>
          <p:cNvSpPr>
            <a:spLocks noGrp="1"/>
          </p:cNvSpPr>
          <p:nvPr>
            <p:ph type="title"/>
          </p:nvPr>
        </p:nvSpPr>
        <p:spPr/>
        <p:txBody>
          <a:bodyPr/>
          <a:lstStyle/>
          <a:p>
            <a:r>
              <a:rPr lang="en-US" dirty="0"/>
              <a:t>Python</a:t>
            </a:r>
          </a:p>
        </p:txBody>
      </p:sp>
      <p:sp>
        <p:nvSpPr>
          <p:cNvPr id="3" name="Content Placeholder 2">
            <a:extLst>
              <a:ext uri="{FF2B5EF4-FFF2-40B4-BE49-F238E27FC236}">
                <a16:creationId xmlns:a16="http://schemas.microsoft.com/office/drawing/2014/main" id="{4DE4488A-B7AF-EA96-A208-6E937E54B093}"/>
              </a:ext>
            </a:extLst>
          </p:cNvPr>
          <p:cNvSpPr>
            <a:spLocks noGrp="1"/>
          </p:cNvSpPr>
          <p:nvPr>
            <p:ph idx="1"/>
          </p:nvPr>
        </p:nvSpPr>
        <p:spPr/>
        <p:txBody>
          <a:bodyPr>
            <a:normAutofit fontScale="92500" lnSpcReduction="20000"/>
          </a:bodyPr>
          <a:lstStyle/>
          <a:p>
            <a:r>
              <a:rPr lang="en-US" dirty="0"/>
              <a:t>Python is an interpreted language that is popular for use in developing programs for IT departments.</a:t>
            </a:r>
          </a:p>
          <a:p>
            <a:r>
              <a:rPr lang="en-US" dirty="0"/>
              <a:t>Python is free to use.</a:t>
            </a:r>
          </a:p>
          <a:p>
            <a:r>
              <a:rPr lang="en-US" dirty="0"/>
              <a:t>python.org maintains the python standard and releases different versions of the python interpreter.</a:t>
            </a:r>
          </a:p>
          <a:p>
            <a:r>
              <a:rPr lang="en-US" dirty="0"/>
              <a:t>Python can run on a command line one command at a time which is useful for experimenting (interactive mode).</a:t>
            </a:r>
          </a:p>
          <a:p>
            <a:r>
              <a:rPr lang="en-US" dirty="0"/>
              <a:t>Python can read and run a source code file which is the most productive way to run Python programs (script mode).</a:t>
            </a:r>
          </a:p>
          <a:p>
            <a:r>
              <a:rPr lang="en-US" dirty="0"/>
              <a:t>IDLE is an application that manages and simplifies development of Python programs.</a:t>
            </a:r>
          </a:p>
          <a:p>
            <a:r>
              <a:rPr lang="en-US" dirty="0"/>
              <a:t>See </a:t>
            </a:r>
            <a:r>
              <a:rPr lang="en-US" dirty="0">
                <a:hlinkClick r:id="rId2"/>
              </a:rPr>
              <a:t>https://en.wikipedia.org/wiki/Python_(programming_language)</a:t>
            </a:r>
            <a:endParaRPr lang="en-US" dirty="0"/>
          </a:p>
          <a:p>
            <a:r>
              <a:rPr lang="en-US" dirty="0"/>
              <a:t>See </a:t>
            </a:r>
            <a:r>
              <a:rPr lang="en-US" dirty="0">
                <a:hlinkClick r:id="rId3"/>
              </a:rPr>
              <a:t>https://wiki.python.org/moin/BeginnersGuide</a:t>
            </a:r>
            <a:r>
              <a:rPr lang="en-US" dirty="0"/>
              <a:t>  </a:t>
            </a:r>
          </a:p>
          <a:p>
            <a:endParaRPr lang="en-US" dirty="0"/>
          </a:p>
        </p:txBody>
      </p:sp>
    </p:spTree>
    <p:extLst>
      <p:ext uri="{BB962C8B-B14F-4D97-AF65-F5344CB8AC3E}">
        <p14:creationId xmlns:p14="http://schemas.microsoft.com/office/powerpoint/2010/main" val="3495602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38288-7ABC-FFEF-8007-3A91CCD6528D}"/>
              </a:ext>
            </a:extLst>
          </p:cNvPr>
          <p:cNvSpPr>
            <a:spLocks noGrp="1"/>
          </p:cNvSpPr>
          <p:nvPr>
            <p:ph type="title"/>
          </p:nvPr>
        </p:nvSpPr>
        <p:spPr/>
        <p:txBody>
          <a:bodyPr/>
          <a:lstStyle/>
          <a:p>
            <a:r>
              <a:rPr lang="en-US" dirty="0"/>
              <a:t>Interactive mode</a:t>
            </a:r>
          </a:p>
        </p:txBody>
      </p:sp>
      <p:sp>
        <p:nvSpPr>
          <p:cNvPr id="3" name="Content Placeholder 2">
            <a:extLst>
              <a:ext uri="{FF2B5EF4-FFF2-40B4-BE49-F238E27FC236}">
                <a16:creationId xmlns:a16="http://schemas.microsoft.com/office/drawing/2014/main" id="{CFC644DD-CF92-DD08-1D38-EA873C80F652}"/>
              </a:ext>
            </a:extLst>
          </p:cNvPr>
          <p:cNvSpPr>
            <a:spLocks noGrp="1"/>
          </p:cNvSpPr>
          <p:nvPr>
            <p:ph idx="1"/>
          </p:nvPr>
        </p:nvSpPr>
        <p:spPr>
          <a:xfrm>
            <a:off x="1103312" y="2052919"/>
            <a:ext cx="8946541" cy="1031925"/>
          </a:xfrm>
        </p:spPr>
        <p:txBody>
          <a:bodyPr>
            <a:normAutofit fontScale="85000" lnSpcReduction="20000"/>
          </a:bodyPr>
          <a:lstStyle/>
          <a:p>
            <a:r>
              <a:rPr lang="en-US" dirty="0"/>
              <a:t>Great for tinkering or experimenting with Python.</a:t>
            </a:r>
          </a:p>
          <a:p>
            <a:r>
              <a:rPr lang="en-US" dirty="0"/>
              <a:t>Displays an error message if you make a mistake.</a:t>
            </a:r>
          </a:p>
          <a:p>
            <a:r>
              <a:rPr lang="en-US" dirty="0"/>
              <a:t>Downside: no way to save your program.  Use script mode.</a:t>
            </a:r>
          </a:p>
        </p:txBody>
      </p:sp>
      <p:pic>
        <p:nvPicPr>
          <p:cNvPr id="5" name="Picture 4">
            <a:extLst>
              <a:ext uri="{FF2B5EF4-FFF2-40B4-BE49-F238E27FC236}">
                <a16:creationId xmlns:a16="http://schemas.microsoft.com/office/drawing/2014/main" id="{05C8C31A-BB17-1A13-23D6-870014FF9431}"/>
              </a:ext>
            </a:extLst>
          </p:cNvPr>
          <p:cNvPicPr>
            <a:picLocks noChangeAspect="1"/>
          </p:cNvPicPr>
          <p:nvPr/>
        </p:nvPicPr>
        <p:blipFill>
          <a:blip r:embed="rId2"/>
          <a:stretch>
            <a:fillRect/>
          </a:stretch>
        </p:blipFill>
        <p:spPr>
          <a:xfrm>
            <a:off x="1002829" y="3158456"/>
            <a:ext cx="9985376" cy="2677961"/>
          </a:xfrm>
          <a:prstGeom prst="rect">
            <a:avLst/>
          </a:prstGeom>
        </p:spPr>
      </p:pic>
    </p:spTree>
    <p:extLst>
      <p:ext uri="{BB962C8B-B14F-4D97-AF65-F5344CB8AC3E}">
        <p14:creationId xmlns:p14="http://schemas.microsoft.com/office/powerpoint/2010/main" val="2191727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BA732-6853-50A6-6067-F3F37F0564A5}"/>
              </a:ext>
            </a:extLst>
          </p:cNvPr>
          <p:cNvSpPr>
            <a:spLocks noGrp="1"/>
          </p:cNvSpPr>
          <p:nvPr>
            <p:ph type="title"/>
          </p:nvPr>
        </p:nvSpPr>
        <p:spPr/>
        <p:txBody>
          <a:bodyPr/>
          <a:lstStyle/>
          <a:p>
            <a:r>
              <a:rPr lang="en-US" dirty="0"/>
              <a:t>Python script mode</a:t>
            </a:r>
          </a:p>
        </p:txBody>
      </p:sp>
      <p:sp>
        <p:nvSpPr>
          <p:cNvPr id="3" name="Content Placeholder 2">
            <a:extLst>
              <a:ext uri="{FF2B5EF4-FFF2-40B4-BE49-F238E27FC236}">
                <a16:creationId xmlns:a16="http://schemas.microsoft.com/office/drawing/2014/main" id="{E5B14EAC-491F-5E0F-D165-EEA69D609D8E}"/>
              </a:ext>
            </a:extLst>
          </p:cNvPr>
          <p:cNvSpPr>
            <a:spLocks noGrp="1"/>
          </p:cNvSpPr>
          <p:nvPr>
            <p:ph idx="1"/>
          </p:nvPr>
        </p:nvSpPr>
        <p:spPr/>
        <p:txBody>
          <a:bodyPr/>
          <a:lstStyle/>
          <a:p>
            <a:r>
              <a:rPr lang="en-US" dirty="0"/>
              <a:t>Best way to write Python programs.</a:t>
            </a:r>
          </a:p>
          <a:p>
            <a:r>
              <a:rPr lang="en-US" dirty="0"/>
              <a:t>Use a text editor like IDLE (included with Python and automatically installed) or an IDE like PyCharm.</a:t>
            </a:r>
          </a:p>
          <a:p>
            <a:r>
              <a:rPr lang="en-US" dirty="0"/>
              <a:t>From command line run a module with </a:t>
            </a:r>
            <a:r>
              <a:rPr lang="en-US" dirty="0" err="1"/>
              <a:t>py</a:t>
            </a:r>
            <a:r>
              <a:rPr lang="en-US" dirty="0"/>
              <a:t> &lt;</a:t>
            </a:r>
            <a:r>
              <a:rPr lang="en-US"/>
              <a:t>filename&gt;.</a:t>
            </a:r>
            <a:endParaRPr lang="en-US" dirty="0"/>
          </a:p>
        </p:txBody>
      </p:sp>
    </p:spTree>
    <p:extLst>
      <p:ext uri="{BB962C8B-B14F-4D97-AF65-F5344CB8AC3E}">
        <p14:creationId xmlns:p14="http://schemas.microsoft.com/office/powerpoint/2010/main" val="3146646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04BE6-B2F9-86B8-1A7D-A9155BFD8CB9}"/>
              </a:ext>
            </a:extLst>
          </p:cNvPr>
          <p:cNvSpPr>
            <a:spLocks noGrp="1"/>
          </p:cNvSpPr>
          <p:nvPr>
            <p:ph type="title"/>
          </p:nvPr>
        </p:nvSpPr>
        <p:spPr/>
        <p:txBody>
          <a:bodyPr/>
          <a:lstStyle/>
          <a:p>
            <a:r>
              <a:rPr lang="en-US" dirty="0"/>
              <a:t>Table of contents</a:t>
            </a:r>
          </a:p>
        </p:txBody>
      </p:sp>
      <p:sp>
        <p:nvSpPr>
          <p:cNvPr id="3" name="Content Placeholder 2">
            <a:extLst>
              <a:ext uri="{FF2B5EF4-FFF2-40B4-BE49-F238E27FC236}">
                <a16:creationId xmlns:a16="http://schemas.microsoft.com/office/drawing/2014/main" id="{24D37A07-6EBE-49C2-872C-D2C1A8A8B1D5}"/>
              </a:ext>
            </a:extLst>
          </p:cNvPr>
          <p:cNvSpPr>
            <a:spLocks noGrp="1"/>
          </p:cNvSpPr>
          <p:nvPr>
            <p:ph idx="1"/>
          </p:nvPr>
        </p:nvSpPr>
        <p:spPr/>
        <p:txBody>
          <a:bodyPr>
            <a:normAutofit/>
          </a:bodyPr>
          <a:lstStyle/>
          <a:p>
            <a:r>
              <a:rPr lang="en-US" dirty="0"/>
              <a:t>Intro</a:t>
            </a:r>
          </a:p>
          <a:p>
            <a:r>
              <a:rPr lang="en-US" dirty="0"/>
              <a:t>Hardware, software, and data</a:t>
            </a:r>
          </a:p>
          <a:p>
            <a:r>
              <a:rPr lang="en-US" dirty="0"/>
              <a:t>Computer programs</a:t>
            </a:r>
          </a:p>
          <a:p>
            <a:r>
              <a:rPr lang="en-US" dirty="0"/>
              <a:t>Programming languages</a:t>
            </a:r>
          </a:p>
          <a:p>
            <a:r>
              <a:rPr lang="en-US" dirty="0"/>
              <a:t>Python</a:t>
            </a:r>
          </a:p>
        </p:txBody>
      </p:sp>
    </p:spTree>
    <p:extLst>
      <p:ext uri="{BB962C8B-B14F-4D97-AF65-F5344CB8AC3E}">
        <p14:creationId xmlns:p14="http://schemas.microsoft.com/office/powerpoint/2010/main" val="2731853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884D6-8519-0687-E9EB-3088E1E3CC39}"/>
              </a:ext>
            </a:extLst>
          </p:cNvPr>
          <p:cNvSpPr>
            <a:spLocks noGrp="1"/>
          </p:cNvSpPr>
          <p:nvPr>
            <p:ph type="title"/>
          </p:nvPr>
        </p:nvSpPr>
        <p:spPr/>
        <p:txBody>
          <a:bodyPr/>
          <a:lstStyle/>
          <a:p>
            <a:r>
              <a:rPr lang="en-US" dirty="0"/>
              <a:t>Intro</a:t>
            </a:r>
          </a:p>
        </p:txBody>
      </p:sp>
      <p:sp>
        <p:nvSpPr>
          <p:cNvPr id="3" name="Content Placeholder 2">
            <a:extLst>
              <a:ext uri="{FF2B5EF4-FFF2-40B4-BE49-F238E27FC236}">
                <a16:creationId xmlns:a16="http://schemas.microsoft.com/office/drawing/2014/main" id="{44945446-7933-825A-6C13-524A50E2AD55}"/>
              </a:ext>
            </a:extLst>
          </p:cNvPr>
          <p:cNvSpPr>
            <a:spLocks noGrp="1"/>
          </p:cNvSpPr>
          <p:nvPr>
            <p:ph idx="1"/>
          </p:nvPr>
        </p:nvSpPr>
        <p:spPr/>
        <p:txBody>
          <a:bodyPr/>
          <a:lstStyle/>
          <a:p>
            <a:r>
              <a:rPr lang="en-US" dirty="0"/>
              <a:t>Computers must be instructed </a:t>
            </a:r>
            <a:r>
              <a:rPr lang="en-US" b="1" u="sng" dirty="0"/>
              <a:t>exactly</a:t>
            </a:r>
            <a:r>
              <a:rPr lang="en-US" dirty="0"/>
              <a:t> what to do.</a:t>
            </a:r>
          </a:p>
          <a:p>
            <a:r>
              <a:rPr lang="en-US" dirty="0"/>
              <a:t>A program is a set of instructions to do that.</a:t>
            </a:r>
          </a:p>
          <a:p>
            <a:r>
              <a:rPr lang="en-US" dirty="0"/>
              <a:t>A programmer (aka developer) is a person who writes computer programs.</a:t>
            </a:r>
          </a:p>
        </p:txBody>
      </p:sp>
    </p:spTree>
    <p:extLst>
      <p:ext uri="{BB962C8B-B14F-4D97-AF65-F5344CB8AC3E}">
        <p14:creationId xmlns:p14="http://schemas.microsoft.com/office/powerpoint/2010/main" val="1048338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209C2-2448-7FDA-A55B-5B436EEDF625}"/>
              </a:ext>
            </a:extLst>
          </p:cNvPr>
          <p:cNvSpPr>
            <a:spLocks noGrp="1"/>
          </p:cNvSpPr>
          <p:nvPr>
            <p:ph type="title"/>
          </p:nvPr>
        </p:nvSpPr>
        <p:spPr/>
        <p:txBody>
          <a:bodyPr/>
          <a:lstStyle/>
          <a:p>
            <a:r>
              <a:rPr lang="en-US" dirty="0"/>
              <a:t>Hardware</a:t>
            </a:r>
          </a:p>
        </p:txBody>
      </p:sp>
      <p:sp>
        <p:nvSpPr>
          <p:cNvPr id="3" name="Content Placeholder 2">
            <a:extLst>
              <a:ext uri="{FF2B5EF4-FFF2-40B4-BE49-F238E27FC236}">
                <a16:creationId xmlns:a16="http://schemas.microsoft.com/office/drawing/2014/main" id="{615FD99B-13E6-28E8-07EC-0292D84BCD25}"/>
              </a:ext>
            </a:extLst>
          </p:cNvPr>
          <p:cNvSpPr>
            <a:spLocks noGrp="1"/>
          </p:cNvSpPr>
          <p:nvPr>
            <p:ph idx="1"/>
          </p:nvPr>
        </p:nvSpPr>
        <p:spPr/>
        <p:txBody>
          <a:bodyPr/>
          <a:lstStyle/>
          <a:p>
            <a:r>
              <a:rPr lang="en-US" dirty="0"/>
              <a:t>Hardware refers to physical electronic components such as resistors, capacitors, transistors, integrated circuits, power supplies, circuit boards, and everything related.</a:t>
            </a:r>
          </a:p>
          <a:p>
            <a:r>
              <a:rPr lang="en-US" dirty="0"/>
              <a:t>Computers are made of hardware largely consisting of integrated circuits.</a:t>
            </a:r>
          </a:p>
          <a:p>
            <a:r>
              <a:rPr lang="en-US" dirty="0"/>
              <a:t>Computers come in various sized from laptops to desktops to servers to mainframes.</a:t>
            </a:r>
          </a:p>
          <a:p>
            <a:r>
              <a:rPr lang="en-US" dirty="0"/>
              <a:t>Major computer components consist of a Central Processing Unit (CPU), main memory, secondary storage, and input/output devices.</a:t>
            </a:r>
          </a:p>
        </p:txBody>
      </p:sp>
    </p:spTree>
    <p:extLst>
      <p:ext uri="{BB962C8B-B14F-4D97-AF65-F5344CB8AC3E}">
        <p14:creationId xmlns:p14="http://schemas.microsoft.com/office/powerpoint/2010/main" val="3529849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5334E-465E-7FA8-BB88-F15D04822957}"/>
              </a:ext>
            </a:extLst>
          </p:cNvPr>
          <p:cNvSpPr>
            <a:spLocks noGrp="1"/>
          </p:cNvSpPr>
          <p:nvPr>
            <p:ph type="title"/>
          </p:nvPr>
        </p:nvSpPr>
        <p:spPr/>
        <p:txBody>
          <a:bodyPr/>
          <a:lstStyle/>
          <a:p>
            <a:r>
              <a:rPr lang="en-US" dirty="0"/>
              <a:t>Software</a:t>
            </a:r>
          </a:p>
        </p:txBody>
      </p:sp>
      <p:sp>
        <p:nvSpPr>
          <p:cNvPr id="3" name="Content Placeholder 2">
            <a:extLst>
              <a:ext uri="{FF2B5EF4-FFF2-40B4-BE49-F238E27FC236}">
                <a16:creationId xmlns:a16="http://schemas.microsoft.com/office/drawing/2014/main" id="{4465966A-D8FE-C917-18DA-25D78235945A}"/>
              </a:ext>
            </a:extLst>
          </p:cNvPr>
          <p:cNvSpPr>
            <a:spLocks noGrp="1"/>
          </p:cNvSpPr>
          <p:nvPr>
            <p:ph idx="1"/>
          </p:nvPr>
        </p:nvSpPr>
        <p:spPr/>
        <p:txBody>
          <a:bodyPr/>
          <a:lstStyle/>
          <a:p>
            <a:r>
              <a:rPr lang="en-US" dirty="0"/>
              <a:t>Software are the programs that run on a computer.</a:t>
            </a:r>
          </a:p>
          <a:p>
            <a:r>
              <a:rPr lang="en-US" dirty="0"/>
              <a:t>Software is usually loaded from secondary storage into primary storage.</a:t>
            </a:r>
          </a:p>
          <a:p>
            <a:r>
              <a:rPr lang="en-US" dirty="0"/>
              <a:t>Operating systems facilitate running programs.</a:t>
            </a:r>
          </a:p>
          <a:p>
            <a:r>
              <a:rPr lang="en-US" dirty="0"/>
              <a:t>Programs are written using a programming language.</a:t>
            </a:r>
          </a:p>
          <a:p>
            <a:r>
              <a:rPr lang="en-US" dirty="0"/>
              <a:t>A Programming Language is a specific set of commands and syntax that allows programs to developed in a human readable format.</a:t>
            </a:r>
          </a:p>
          <a:p>
            <a:r>
              <a:rPr lang="en-US" dirty="0"/>
              <a:t>Programs must be ultimately be translated into machine language which runs on the hardware.</a:t>
            </a:r>
          </a:p>
        </p:txBody>
      </p:sp>
    </p:spTree>
    <p:extLst>
      <p:ext uri="{BB962C8B-B14F-4D97-AF65-F5344CB8AC3E}">
        <p14:creationId xmlns:p14="http://schemas.microsoft.com/office/powerpoint/2010/main" val="2747067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4E370-97D6-3A2A-9E05-6F56F35A8B7B}"/>
              </a:ext>
            </a:extLst>
          </p:cNvPr>
          <p:cNvSpPr>
            <a:spLocks noGrp="1"/>
          </p:cNvSpPr>
          <p:nvPr>
            <p:ph type="title"/>
          </p:nvPr>
        </p:nvSpPr>
        <p:spPr/>
        <p:txBody>
          <a:bodyPr/>
          <a:lstStyle/>
          <a:p>
            <a:r>
              <a:rPr lang="en-US" dirty="0"/>
              <a:t>System vs Application Software</a:t>
            </a:r>
          </a:p>
        </p:txBody>
      </p:sp>
      <p:sp>
        <p:nvSpPr>
          <p:cNvPr id="3" name="Content Placeholder 2">
            <a:extLst>
              <a:ext uri="{FF2B5EF4-FFF2-40B4-BE49-F238E27FC236}">
                <a16:creationId xmlns:a16="http://schemas.microsoft.com/office/drawing/2014/main" id="{CF1FBF48-66E9-DB5E-9F4B-0649243CB6DD}"/>
              </a:ext>
            </a:extLst>
          </p:cNvPr>
          <p:cNvSpPr>
            <a:spLocks noGrp="1"/>
          </p:cNvSpPr>
          <p:nvPr>
            <p:ph idx="1"/>
          </p:nvPr>
        </p:nvSpPr>
        <p:spPr/>
        <p:txBody>
          <a:bodyPr/>
          <a:lstStyle/>
          <a:p>
            <a:r>
              <a:rPr lang="en-US" dirty="0"/>
              <a:t>System software (typically operating systems and drivers) are special programs that abstract (simplify) many complexities of hardware.  System software are typically used by Application Programs.</a:t>
            </a:r>
          </a:p>
          <a:p>
            <a:r>
              <a:rPr lang="en-US" dirty="0"/>
              <a:t>Application software are programs that are used by people to address some specific purpose to provide some value.  For example, a word processor, a browser, a game, etcetera.</a:t>
            </a:r>
          </a:p>
          <a:p>
            <a:r>
              <a:rPr lang="en-US" dirty="0"/>
              <a:t>For example, Zoom video calling uses many operating system capabilities to accomplish capturing, sending, and receiving video and audio through a data network.</a:t>
            </a:r>
          </a:p>
        </p:txBody>
      </p:sp>
    </p:spTree>
    <p:extLst>
      <p:ext uri="{BB962C8B-B14F-4D97-AF65-F5344CB8AC3E}">
        <p14:creationId xmlns:p14="http://schemas.microsoft.com/office/powerpoint/2010/main" val="1260478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99C0E-1CA7-EF23-AB4A-935A1D96F636}"/>
              </a:ext>
            </a:extLst>
          </p:cNvPr>
          <p:cNvSpPr>
            <a:spLocks noGrp="1"/>
          </p:cNvSpPr>
          <p:nvPr>
            <p:ph type="title"/>
          </p:nvPr>
        </p:nvSpPr>
        <p:spPr/>
        <p:txBody>
          <a:bodyPr/>
          <a:lstStyle/>
          <a:p>
            <a:r>
              <a:rPr lang="en-US" dirty="0"/>
              <a:t>Data</a:t>
            </a:r>
          </a:p>
        </p:txBody>
      </p:sp>
      <p:sp>
        <p:nvSpPr>
          <p:cNvPr id="3" name="Content Placeholder 2">
            <a:extLst>
              <a:ext uri="{FF2B5EF4-FFF2-40B4-BE49-F238E27FC236}">
                <a16:creationId xmlns:a16="http://schemas.microsoft.com/office/drawing/2014/main" id="{127F1C56-95B5-EF70-8F58-061F7F780A64}"/>
              </a:ext>
            </a:extLst>
          </p:cNvPr>
          <p:cNvSpPr>
            <a:spLocks noGrp="1"/>
          </p:cNvSpPr>
          <p:nvPr>
            <p:ph idx="1"/>
          </p:nvPr>
        </p:nvSpPr>
        <p:spPr/>
        <p:txBody>
          <a:bodyPr>
            <a:normAutofit fontScale="85000" lnSpcReduction="10000"/>
          </a:bodyPr>
          <a:lstStyle/>
          <a:p>
            <a:r>
              <a:rPr lang="en-US" dirty="0"/>
              <a:t>Data is meaningful information.</a:t>
            </a:r>
          </a:p>
          <a:p>
            <a:r>
              <a:rPr lang="en-US" dirty="0"/>
              <a:t>Computers facilitate processing data to create more meaningful data.</a:t>
            </a:r>
          </a:p>
          <a:p>
            <a:r>
              <a:rPr lang="en-US" dirty="0"/>
              <a:t>For example, a list of numbers (raw data) can be input into a computer which can then perform some mathematical computation to make the raw data more meaningful.</a:t>
            </a:r>
          </a:p>
          <a:p>
            <a:r>
              <a:rPr lang="en-US" dirty="0"/>
              <a:t>In a computer, numbers are represented by voltages stored in memory as on or off.  This is known as binary.  On represents 1 and off represents 0.  </a:t>
            </a:r>
          </a:p>
          <a:p>
            <a:r>
              <a:rPr lang="en-US" dirty="0"/>
              <a:t>Binary digits (bits) are typically grouped as powers of 2 with 8 bits being a byte.</a:t>
            </a:r>
          </a:p>
          <a:p>
            <a:r>
              <a:rPr lang="en-US" dirty="0"/>
              <a:t>Common computer architectures typically deal with 8 bits, 16 bits, 32 bits, 64 bits (or more) at a time.  64-bit computers are common today.</a:t>
            </a:r>
          </a:p>
          <a:p>
            <a:r>
              <a:rPr lang="en-US" dirty="0"/>
              <a:t>An 8-bit data element can store 256 values in the range 0 through 255.</a:t>
            </a:r>
          </a:p>
          <a:p>
            <a:r>
              <a:rPr lang="en-US" dirty="0"/>
              <a:t>A 16-bit data element can store 65536 values in the range 0 through 65535.</a:t>
            </a:r>
          </a:p>
          <a:p>
            <a:r>
              <a:rPr lang="en-US" dirty="0"/>
              <a:t>An n-bit data element can store 2^n values in the range 0 through 2^n-1.</a:t>
            </a:r>
          </a:p>
        </p:txBody>
      </p:sp>
    </p:spTree>
    <p:extLst>
      <p:ext uri="{BB962C8B-B14F-4D97-AF65-F5344CB8AC3E}">
        <p14:creationId xmlns:p14="http://schemas.microsoft.com/office/powerpoint/2010/main" val="1953069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B232B-9F5D-2787-BAF8-435C3E65A9B6}"/>
              </a:ext>
            </a:extLst>
          </p:cNvPr>
          <p:cNvSpPr>
            <a:spLocks noGrp="1"/>
          </p:cNvSpPr>
          <p:nvPr>
            <p:ph type="title"/>
          </p:nvPr>
        </p:nvSpPr>
        <p:spPr/>
        <p:txBody>
          <a:bodyPr/>
          <a:lstStyle/>
          <a:p>
            <a:r>
              <a:rPr lang="en-US" dirty="0"/>
              <a:t>Representing numbers and letters</a:t>
            </a:r>
          </a:p>
        </p:txBody>
      </p:sp>
      <p:sp>
        <p:nvSpPr>
          <p:cNvPr id="3" name="Content Placeholder 2">
            <a:extLst>
              <a:ext uri="{FF2B5EF4-FFF2-40B4-BE49-F238E27FC236}">
                <a16:creationId xmlns:a16="http://schemas.microsoft.com/office/drawing/2014/main" id="{778A9685-072C-0545-BEE0-D87B128234F3}"/>
              </a:ext>
            </a:extLst>
          </p:cNvPr>
          <p:cNvSpPr>
            <a:spLocks noGrp="1"/>
          </p:cNvSpPr>
          <p:nvPr>
            <p:ph idx="1"/>
          </p:nvPr>
        </p:nvSpPr>
        <p:spPr/>
        <p:txBody>
          <a:bodyPr>
            <a:normAutofit fontScale="92500" lnSpcReduction="10000"/>
          </a:bodyPr>
          <a:lstStyle/>
          <a:p>
            <a:r>
              <a:rPr lang="en-US" dirty="0"/>
              <a:t>People use decimal numbers.  Computers use binary.</a:t>
            </a:r>
          </a:p>
          <a:p>
            <a:r>
              <a:rPr lang="en-US" dirty="0"/>
              <a:t>Computers use groups of bytes to represent integer numbers.</a:t>
            </a:r>
          </a:p>
          <a:p>
            <a:r>
              <a:rPr lang="en-US" dirty="0"/>
              <a:t>People need more versatility from numbers.</a:t>
            </a:r>
          </a:p>
          <a:p>
            <a:r>
              <a:rPr lang="en-US" dirty="0"/>
              <a:t>There are special ways that computers can encode data to represent negative numbers. See </a:t>
            </a:r>
            <a:r>
              <a:rPr lang="en-US" dirty="0">
                <a:hlinkClick r:id="rId2"/>
              </a:rPr>
              <a:t>https://en.wikipedia.org/wiki/Two%27s_complement</a:t>
            </a:r>
            <a:r>
              <a:rPr lang="en-US" dirty="0"/>
              <a:t> </a:t>
            </a:r>
          </a:p>
          <a:p>
            <a:r>
              <a:rPr lang="en-US" dirty="0"/>
              <a:t>Floating-point numbers can also be represented.  See </a:t>
            </a:r>
            <a:r>
              <a:rPr lang="en-US" dirty="0">
                <a:hlinkClick r:id="rId3"/>
              </a:rPr>
              <a:t>https://en.wikipedia.org/wiki/Floating-point_arithmetic</a:t>
            </a:r>
            <a:endParaRPr lang="en-US" dirty="0"/>
          </a:p>
          <a:p>
            <a:r>
              <a:rPr lang="en-US" dirty="0"/>
              <a:t>Alphabetic letters are generally represented using Unicode which is an extension of the original ASCII character set which essentially uses a binary number to represent a specific character.  For example, “A” is represented by 65, “a” is represented by 97.  See </a:t>
            </a:r>
            <a:r>
              <a:rPr lang="en-US" dirty="0">
                <a:hlinkClick r:id="rId4"/>
              </a:rPr>
              <a:t>https://en.wikipedia.org/wiki/ASCII</a:t>
            </a:r>
            <a:r>
              <a:rPr lang="en-US" dirty="0"/>
              <a:t> </a:t>
            </a:r>
          </a:p>
          <a:p>
            <a:endParaRPr lang="en-US" dirty="0"/>
          </a:p>
        </p:txBody>
      </p:sp>
    </p:spTree>
    <p:extLst>
      <p:ext uri="{BB962C8B-B14F-4D97-AF65-F5344CB8AC3E}">
        <p14:creationId xmlns:p14="http://schemas.microsoft.com/office/powerpoint/2010/main" val="153200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6D7E5-FF58-5DAD-4C26-21A13094D146}"/>
              </a:ext>
            </a:extLst>
          </p:cNvPr>
          <p:cNvSpPr>
            <a:spLocks noGrp="1"/>
          </p:cNvSpPr>
          <p:nvPr>
            <p:ph type="title"/>
          </p:nvPr>
        </p:nvSpPr>
        <p:spPr/>
        <p:txBody>
          <a:bodyPr/>
          <a:lstStyle/>
          <a:p>
            <a:r>
              <a:rPr lang="en-US" dirty="0"/>
              <a:t>CPU</a:t>
            </a:r>
          </a:p>
        </p:txBody>
      </p:sp>
      <p:sp>
        <p:nvSpPr>
          <p:cNvPr id="3" name="Content Placeholder 2">
            <a:extLst>
              <a:ext uri="{FF2B5EF4-FFF2-40B4-BE49-F238E27FC236}">
                <a16:creationId xmlns:a16="http://schemas.microsoft.com/office/drawing/2014/main" id="{D10F59BC-5B98-142C-56B1-0645A9BA7AD2}"/>
              </a:ext>
            </a:extLst>
          </p:cNvPr>
          <p:cNvSpPr>
            <a:spLocks noGrp="1"/>
          </p:cNvSpPr>
          <p:nvPr>
            <p:ph idx="1"/>
          </p:nvPr>
        </p:nvSpPr>
        <p:spPr/>
        <p:txBody>
          <a:bodyPr/>
          <a:lstStyle/>
          <a:p>
            <a:r>
              <a:rPr lang="en-US" dirty="0"/>
              <a:t>A CPU is the heart of the computer that encompasses all the digital logic circuits for addition, subtraction, comparisons, and loading data to and from main memory.</a:t>
            </a:r>
          </a:p>
          <a:p>
            <a:r>
              <a:rPr lang="en-US" dirty="0"/>
              <a:t>A CPU is typically the largest chip on the computer’s main circuit board (motherboard).</a:t>
            </a:r>
          </a:p>
          <a:p>
            <a:r>
              <a:rPr lang="en-US" dirty="0"/>
              <a:t>See </a:t>
            </a:r>
            <a:r>
              <a:rPr lang="en-US" dirty="0">
                <a:hlinkClick r:id="rId2"/>
              </a:rPr>
              <a:t>https://en.wikipedia.org/wiki/Central_processing_unit</a:t>
            </a:r>
            <a:r>
              <a:rPr lang="en-US" dirty="0"/>
              <a:t> </a:t>
            </a:r>
          </a:p>
        </p:txBody>
      </p:sp>
    </p:spTree>
    <p:extLst>
      <p:ext uri="{BB962C8B-B14F-4D97-AF65-F5344CB8AC3E}">
        <p14:creationId xmlns:p14="http://schemas.microsoft.com/office/powerpoint/2010/main" val="2797899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rushedMetal">
      <a:dk1>
        <a:sysClr val="windowText" lastClr="000000"/>
      </a:dk1>
      <a:lt1>
        <a:sysClr val="window" lastClr="FFFFFF"/>
      </a:lt1>
      <a:dk2>
        <a:srgbClr val="2F333A"/>
      </a:dk2>
      <a:lt2>
        <a:srgbClr val="E4F9F9"/>
      </a:lt2>
      <a:accent1>
        <a:srgbClr val="07CB98"/>
      </a:accent1>
      <a:accent2>
        <a:srgbClr val="5A90D1"/>
      </a:accent2>
      <a:accent3>
        <a:srgbClr val="E6AD1E"/>
      </a:accent3>
      <a:accent4>
        <a:srgbClr val="EA6312"/>
      </a:accent4>
      <a:accent5>
        <a:srgbClr val="8253A9"/>
      </a:accent5>
      <a:accent6>
        <a:srgbClr val="CB274A"/>
      </a:accent6>
      <a:hlink>
        <a:srgbClr val="5A90D1"/>
      </a:hlink>
      <a:folHlink>
        <a:srgbClr val="969696"/>
      </a:folHlink>
    </a:clrScheme>
    <a:fontScheme name="Georgia">
      <a:maj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8835</TotalTime>
  <Words>1513</Words>
  <Application>Microsoft Office PowerPoint</Application>
  <PresentationFormat>Widescreen</PresentationFormat>
  <Paragraphs>97</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Century Gothic</vt:lpstr>
      <vt:lpstr>Georgia</vt:lpstr>
      <vt:lpstr>Wingdings 3</vt:lpstr>
      <vt:lpstr>Ion</vt:lpstr>
      <vt:lpstr>IT-1113, Lecture Slides 01:</vt:lpstr>
      <vt:lpstr>Table of contents</vt:lpstr>
      <vt:lpstr>Intro</vt:lpstr>
      <vt:lpstr>Hardware</vt:lpstr>
      <vt:lpstr>Software</vt:lpstr>
      <vt:lpstr>System vs Application Software</vt:lpstr>
      <vt:lpstr>Data</vt:lpstr>
      <vt:lpstr>Representing numbers and letters</vt:lpstr>
      <vt:lpstr>CPU</vt:lpstr>
      <vt:lpstr>Memory</vt:lpstr>
      <vt:lpstr>Input/Output Devices</vt:lpstr>
      <vt:lpstr>Computer programs in operation</vt:lpstr>
      <vt:lpstr>Languages</vt:lpstr>
      <vt:lpstr>Language related terms</vt:lpstr>
      <vt:lpstr>Python</vt:lpstr>
      <vt:lpstr>Interactive mode</vt:lpstr>
      <vt:lpstr>Python script mode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Comm &amp; Networking</dc:title>
  <dc:creator>Donald Privitera</dc:creator>
  <cp:lastModifiedBy>Donald Privitera</cp:lastModifiedBy>
  <cp:revision>9</cp:revision>
  <dcterms:created xsi:type="dcterms:W3CDTF">2021-08-13T02:08:47Z</dcterms:created>
  <dcterms:modified xsi:type="dcterms:W3CDTF">2024-07-20T21:16:05Z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